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85" r:id="rId5"/>
    <p:sldId id="257" r:id="rId6"/>
    <p:sldId id="286" r:id="rId7"/>
    <p:sldId id="288" r:id="rId8"/>
    <p:sldId id="258" r:id="rId9"/>
    <p:sldId id="269" r:id="rId10"/>
    <p:sldId id="270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71" r:id="rId29"/>
    <p:sldId id="299" r:id="rId30"/>
    <p:sldId id="263" r:id="rId31"/>
    <p:sldId id="264" r:id="rId32"/>
    <p:sldId id="268" r:id="rId33"/>
    <p:sldId id="298" r:id="rId34"/>
    <p:sldId id="267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F0D6B-9D4C-4F58-8831-650DEC10043C}" v="167" dt="2022-06-02T10:18:21.810"/>
    <p1510:client id="{2AB19CDB-926D-49D6-BD49-49E6451D5ED2}" v="11" dt="2022-06-02T21:46:24.895"/>
    <p1510:client id="{465341BC-53CA-4B30-B892-A9F97B380814}" v="7" dt="2022-06-02T21:53:02.910"/>
    <p1510:client id="{47333A17-5830-4737-A97E-96A1125E9F59}" v="30" dt="2022-06-02T18:42:55.861"/>
    <p1510:client id="{63E45BEC-C626-41A2-A294-CBA034B65085}" v="81" dt="2022-06-02T21:37:34.748"/>
    <p1510:client id="{85428658-35D2-473E-9FB7-6216EBAAE30F}" v="8" dt="2022-06-02T21:09:28.258"/>
    <p1510:client id="{90986546-0916-4771-B471-0F667B196FB1}" v="2" dt="2022-06-02T19:02:31.100"/>
    <p1510:client id="{C0129C22-6718-4F68-8DF9-A547AEA47593}" v="5" dt="2022-06-02T21:50:55.889"/>
    <p1510:client id="{D7D00BF4-8839-4FE1-8768-3DD6D51F0851}" v="43" dt="2022-06-02T22:21:49.971"/>
    <p1510:client id="{DEDABF3D-E5CC-4AF3-91B5-065BA98F91CC}" v="162" dt="2022-06-03T06:13:50.401"/>
    <p1510:client id="{ED8F49FF-EF92-41B5-8D23-BBBAE0376691}" v="2" dt="2022-06-02T21:11:17.697"/>
    <p1510:client id="{EF9D9A50-71E4-450F-BB4E-FDB3AA83A57D}" v="7" dt="2022-06-02T23:57:26.190"/>
    <p1510:client id="{F743037A-B4BE-4B22-AB2E-23BBDAAF7DB3}" v="37" dt="2022-06-02T19:28:3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, Zhou" userId="S::zjin1@seattleu.edu::d5321044-68f9-46e7-9c43-6fa0e0b90172" providerId="AD" clId="Web-{2AB19CDB-926D-49D6-BD49-49E6451D5ED2}"/>
    <pc:docChg chg="addSld modSld">
      <pc:chgData name="Jin, Zhou" userId="S::zjin1@seattleu.edu::d5321044-68f9-46e7-9c43-6fa0e0b90172" providerId="AD" clId="Web-{2AB19CDB-926D-49D6-BD49-49E6451D5ED2}" dt="2022-06-02T21:46:24.895" v="8" actId="1076"/>
      <pc:docMkLst>
        <pc:docMk/>
      </pc:docMkLst>
      <pc:sldChg chg="addSp delSp modSp new">
        <pc:chgData name="Jin, Zhou" userId="S::zjin1@seattleu.edu::d5321044-68f9-46e7-9c43-6fa0e0b90172" providerId="AD" clId="Web-{2AB19CDB-926D-49D6-BD49-49E6451D5ED2}" dt="2022-06-02T21:46:24.895" v="8" actId="1076"/>
        <pc:sldMkLst>
          <pc:docMk/>
          <pc:sldMk cId="3662750035" sldId="296"/>
        </pc:sldMkLst>
        <pc:spChg chg="del">
          <ac:chgData name="Jin, Zhou" userId="S::zjin1@seattleu.edu::d5321044-68f9-46e7-9c43-6fa0e0b90172" providerId="AD" clId="Web-{2AB19CDB-926D-49D6-BD49-49E6451D5ED2}" dt="2022-06-02T21:45:58.067" v="1"/>
          <ac:spMkLst>
            <pc:docMk/>
            <pc:sldMk cId="3662750035" sldId="296"/>
            <ac:spMk id="2" creationId="{D4AE8F6F-C441-45C4-1D18-7471DD1B2E22}"/>
          </ac:spMkLst>
        </pc:spChg>
        <pc:spChg chg="del">
          <ac:chgData name="Jin, Zhou" userId="S::zjin1@seattleu.edu::d5321044-68f9-46e7-9c43-6fa0e0b90172" providerId="AD" clId="Web-{2AB19CDB-926D-49D6-BD49-49E6451D5ED2}" dt="2022-06-02T21:46:00.286" v="2"/>
          <ac:spMkLst>
            <pc:docMk/>
            <pc:sldMk cId="3662750035" sldId="296"/>
            <ac:spMk id="3" creationId="{BE3C6198-1E8E-92F4-CE28-7ABF2BF45817}"/>
          </ac:spMkLst>
        </pc:spChg>
        <pc:picChg chg="add mod">
          <ac:chgData name="Jin, Zhou" userId="S::zjin1@seattleu.edu::d5321044-68f9-46e7-9c43-6fa0e0b90172" providerId="AD" clId="Web-{2AB19CDB-926D-49D6-BD49-49E6451D5ED2}" dt="2022-06-02T21:46:15.989" v="6" actId="14100"/>
          <ac:picMkLst>
            <pc:docMk/>
            <pc:sldMk cId="3662750035" sldId="296"/>
            <ac:picMk id="4" creationId="{6DE61989-828D-09A1-153B-1049D7C84DF0}"/>
          </ac:picMkLst>
        </pc:picChg>
        <pc:picChg chg="add mod">
          <ac:chgData name="Jin, Zhou" userId="S::zjin1@seattleu.edu::d5321044-68f9-46e7-9c43-6fa0e0b90172" providerId="AD" clId="Web-{2AB19CDB-926D-49D6-BD49-49E6451D5ED2}" dt="2022-06-02T21:46:24.895" v="8" actId="1076"/>
          <ac:picMkLst>
            <pc:docMk/>
            <pc:sldMk cId="3662750035" sldId="296"/>
            <ac:picMk id="5" creationId="{0821F45B-ADF0-6754-0637-3FACA3B35961}"/>
          </ac:picMkLst>
        </pc:picChg>
      </pc:sldChg>
    </pc:docChg>
  </pc:docChgLst>
  <pc:docChgLst>
    <pc:chgData name="Jin, Zhou" userId="S::zjin1@seattleu.edu::d5321044-68f9-46e7-9c43-6fa0e0b90172" providerId="AD" clId="Web-{C0129C22-6718-4F68-8DF9-A547AEA47593}"/>
    <pc:docChg chg="addSld delSld">
      <pc:chgData name="Jin, Zhou" userId="S::zjin1@seattleu.edu::d5321044-68f9-46e7-9c43-6fa0e0b90172" providerId="AD" clId="Web-{C0129C22-6718-4F68-8DF9-A547AEA47593}" dt="2022-06-02T21:50:55.889" v="4"/>
      <pc:docMkLst>
        <pc:docMk/>
      </pc:docMkLst>
      <pc:sldChg chg="new del">
        <pc:chgData name="Jin, Zhou" userId="S::zjin1@seattleu.edu::d5321044-68f9-46e7-9c43-6fa0e0b90172" providerId="AD" clId="Web-{C0129C22-6718-4F68-8DF9-A547AEA47593}" dt="2022-06-02T21:50:42.233" v="1"/>
        <pc:sldMkLst>
          <pc:docMk/>
          <pc:sldMk cId="1288925463" sldId="297"/>
        </pc:sldMkLst>
      </pc:sldChg>
      <pc:sldChg chg="new del">
        <pc:chgData name="Jin, Zhou" userId="S::zjin1@seattleu.edu::d5321044-68f9-46e7-9c43-6fa0e0b90172" providerId="AD" clId="Web-{C0129C22-6718-4F68-8DF9-A547AEA47593}" dt="2022-06-02T21:50:55.889" v="4"/>
        <pc:sldMkLst>
          <pc:docMk/>
          <pc:sldMk cId="2857541452" sldId="297"/>
        </pc:sldMkLst>
      </pc:sldChg>
      <pc:sldChg chg="add">
        <pc:chgData name="Jin, Zhou" userId="S::zjin1@seattleu.edu::d5321044-68f9-46e7-9c43-6fa0e0b90172" providerId="AD" clId="Web-{C0129C22-6718-4F68-8DF9-A547AEA47593}" dt="2022-06-02T21:50:52.717" v="3"/>
        <pc:sldMkLst>
          <pc:docMk/>
          <pc:sldMk cId="2007006586" sldId="298"/>
        </pc:sldMkLst>
      </pc:sldChg>
    </pc:docChg>
  </pc:docChgLst>
  <pc:docChgLst>
    <pc:chgData name="Jin, Zhou" userId="S::zjin1@seattleu.edu::d5321044-68f9-46e7-9c43-6fa0e0b90172" providerId="AD" clId="Web-{10BF0D6B-9D4C-4F58-8831-650DEC10043C}"/>
    <pc:docChg chg="addSld modSld">
      <pc:chgData name="Jin, Zhou" userId="S::zjin1@seattleu.edu::d5321044-68f9-46e7-9c43-6fa0e0b90172" providerId="AD" clId="Web-{10BF0D6B-9D4C-4F58-8831-650DEC10043C}" dt="2022-06-02T10:18:21.295" v="165" actId="20577"/>
      <pc:docMkLst>
        <pc:docMk/>
      </pc:docMkLst>
      <pc:sldChg chg="modSp">
        <pc:chgData name="Jin, Zhou" userId="S::zjin1@seattleu.edu::d5321044-68f9-46e7-9c43-6fa0e0b90172" providerId="AD" clId="Web-{10BF0D6B-9D4C-4F58-8831-650DEC10043C}" dt="2022-06-02T10:14:32.155" v="80" actId="20577"/>
        <pc:sldMkLst>
          <pc:docMk/>
          <pc:sldMk cId="955260263" sldId="257"/>
        </pc:sldMkLst>
        <pc:spChg chg="mod">
          <ac:chgData name="Jin, Zhou" userId="S::zjin1@seattleu.edu::d5321044-68f9-46e7-9c43-6fa0e0b90172" providerId="AD" clId="Web-{10BF0D6B-9D4C-4F58-8831-650DEC10043C}" dt="2022-06-02T10:11:04.513" v="27" actId="20577"/>
          <ac:spMkLst>
            <pc:docMk/>
            <pc:sldMk cId="955260263" sldId="257"/>
            <ac:spMk id="2" creationId="{CC909A64-AE55-481D-BE82-5EAF789BFB92}"/>
          </ac:spMkLst>
        </pc:spChg>
        <pc:spChg chg="mod">
          <ac:chgData name="Jin, Zhou" userId="S::zjin1@seattleu.edu::d5321044-68f9-46e7-9c43-6fa0e0b90172" providerId="AD" clId="Web-{10BF0D6B-9D4C-4F58-8831-650DEC10043C}" dt="2022-06-02T10:14:32.155" v="80" actId="20577"/>
          <ac:spMkLst>
            <pc:docMk/>
            <pc:sldMk cId="955260263" sldId="257"/>
            <ac:spMk id="39" creationId="{52F4EDFF-A64F-470F-B33E-B59AB0E0C8FF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0:43.107" v="26" actId="14100"/>
        <pc:sldMkLst>
          <pc:docMk/>
          <pc:sldMk cId="3239487644" sldId="258"/>
        </pc:sldMkLst>
        <pc:spChg chg="mod">
          <ac:chgData name="Jin, Zhou" userId="S::zjin1@seattleu.edu::d5321044-68f9-46e7-9c43-6fa0e0b90172" providerId="AD" clId="Web-{10BF0D6B-9D4C-4F58-8831-650DEC10043C}" dt="2022-06-02T10:10:22.341" v="21" actId="1076"/>
          <ac:spMkLst>
            <pc:docMk/>
            <pc:sldMk cId="3239487644" sldId="258"/>
            <ac:spMk id="2" creationId="{0AD62367-D474-547E-4259-540BD8C38E3B}"/>
          </ac:spMkLst>
        </pc:spChg>
        <pc:picChg chg="mod">
          <ac:chgData name="Jin, Zhou" userId="S::zjin1@seattleu.edu::d5321044-68f9-46e7-9c43-6fa0e0b90172" providerId="AD" clId="Web-{10BF0D6B-9D4C-4F58-8831-650DEC10043C}" dt="2022-06-02T10:10:43.107" v="26" actId="14100"/>
          <ac:picMkLst>
            <pc:docMk/>
            <pc:sldMk cId="3239487644" sldId="258"/>
            <ac:picMk id="5" creationId="{93500E18-EC39-FC8F-0F3E-91C73B5399F9}"/>
          </ac:picMkLst>
        </pc:picChg>
      </pc:sldChg>
      <pc:sldChg chg="modSp">
        <pc:chgData name="Jin, Zhou" userId="S::zjin1@seattleu.edu::d5321044-68f9-46e7-9c43-6fa0e0b90172" providerId="AD" clId="Web-{10BF0D6B-9D4C-4F58-8831-650DEC10043C}" dt="2022-06-02T10:14:46.780" v="81" actId="20577"/>
        <pc:sldMkLst>
          <pc:docMk/>
          <pc:sldMk cId="3361799194" sldId="263"/>
        </pc:sldMkLst>
        <pc:spChg chg="mod">
          <ac:chgData name="Jin, Zhou" userId="S::zjin1@seattleu.edu::d5321044-68f9-46e7-9c43-6fa0e0b90172" providerId="AD" clId="Web-{10BF0D6B-9D4C-4F58-8831-650DEC10043C}" dt="2022-06-02T10:14:46.780" v="81" actId="20577"/>
          <ac:spMkLst>
            <pc:docMk/>
            <pc:sldMk cId="3361799194" sldId="263"/>
            <ac:spMk id="2" creationId="{FCD2DE59-B9DA-9BBB-7135-2AC3055AE11C}"/>
          </ac:spMkLst>
        </pc:spChg>
      </pc:sldChg>
      <pc:sldChg chg="addSp delSp modSp">
        <pc:chgData name="Jin, Zhou" userId="S::zjin1@seattleu.edu::d5321044-68f9-46e7-9c43-6fa0e0b90172" providerId="AD" clId="Web-{10BF0D6B-9D4C-4F58-8831-650DEC10043C}" dt="2022-06-02T10:15:14.296" v="87" actId="20577"/>
        <pc:sldMkLst>
          <pc:docMk/>
          <pc:sldMk cId="2772037047" sldId="267"/>
        </pc:sldMkLst>
        <pc:spChg chg="mod">
          <ac:chgData name="Jin, Zhou" userId="S::zjin1@seattleu.edu::d5321044-68f9-46e7-9c43-6fa0e0b90172" providerId="AD" clId="Web-{10BF0D6B-9D4C-4F58-8831-650DEC10043C}" dt="2022-06-02T10:15:14.296" v="87" actId="20577"/>
          <ac:spMkLst>
            <pc:docMk/>
            <pc:sldMk cId="2772037047" sldId="267"/>
            <ac:spMk id="2" creationId="{1C194011-CBE3-7703-6E81-F500E6EFFA69}"/>
          </ac:spMkLst>
        </pc:spChg>
        <pc:spChg chg="add del">
          <ac:chgData name="Jin, Zhou" userId="S::zjin1@seattleu.edu::d5321044-68f9-46e7-9c43-6fa0e0b90172" providerId="AD" clId="Web-{10BF0D6B-9D4C-4F58-8831-650DEC10043C}" dt="2022-06-02T10:15:00.780" v="83"/>
          <ac:spMkLst>
            <pc:docMk/>
            <pc:sldMk cId="2772037047" sldId="267"/>
            <ac:spMk id="3" creationId="{279CCDC9-B12A-AC9C-2D82-3A2C8A0D5B79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1:32.591" v="31" actId="20577"/>
        <pc:sldMkLst>
          <pc:docMk/>
          <pc:sldMk cId="2170266079" sldId="269"/>
        </pc:sldMkLst>
        <pc:spChg chg="mod">
          <ac:chgData name="Jin, Zhou" userId="S::zjin1@seattleu.edu::d5321044-68f9-46e7-9c43-6fa0e0b90172" providerId="AD" clId="Web-{10BF0D6B-9D4C-4F58-8831-650DEC10043C}" dt="2022-06-02T10:11:32.591" v="31" actId="20577"/>
          <ac:spMkLst>
            <pc:docMk/>
            <pc:sldMk cId="2170266079" sldId="269"/>
            <ac:spMk id="2" creationId="{968CD433-A15C-080E-35E9-BDEEF9B5A00D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1:52.341" v="35" actId="1076"/>
        <pc:sldMkLst>
          <pc:docMk/>
          <pc:sldMk cId="2379423208" sldId="270"/>
        </pc:sldMkLst>
        <pc:picChg chg="mod">
          <ac:chgData name="Jin, Zhou" userId="S::zjin1@seattleu.edu::d5321044-68f9-46e7-9c43-6fa0e0b90172" providerId="AD" clId="Web-{10BF0D6B-9D4C-4F58-8831-650DEC10043C}" dt="2022-06-02T10:11:43.919" v="32" actId="1076"/>
          <ac:picMkLst>
            <pc:docMk/>
            <pc:sldMk cId="2379423208" sldId="270"/>
            <ac:picMk id="8" creationId="{7C35B448-DDCA-0E14-C20D-805348EBE665}"/>
          </ac:picMkLst>
        </pc:picChg>
        <pc:picChg chg="mod">
          <ac:chgData name="Jin, Zhou" userId="S::zjin1@seattleu.edu::d5321044-68f9-46e7-9c43-6fa0e0b90172" providerId="AD" clId="Web-{10BF0D6B-9D4C-4F58-8831-650DEC10043C}" dt="2022-06-02T10:11:49.888" v="34" actId="1076"/>
          <ac:picMkLst>
            <pc:docMk/>
            <pc:sldMk cId="2379423208" sldId="270"/>
            <ac:picMk id="13" creationId="{FFBE91F3-D551-D226-58E0-4F5BD1418AEE}"/>
          </ac:picMkLst>
        </pc:picChg>
        <pc:picChg chg="mod">
          <ac:chgData name="Jin, Zhou" userId="S::zjin1@seattleu.edu::d5321044-68f9-46e7-9c43-6fa0e0b90172" providerId="AD" clId="Web-{10BF0D6B-9D4C-4F58-8831-650DEC10043C}" dt="2022-06-02T10:11:47.247" v="33" actId="1076"/>
          <ac:picMkLst>
            <pc:docMk/>
            <pc:sldMk cId="2379423208" sldId="270"/>
            <ac:picMk id="15" creationId="{C6AEF3DE-45B4-AE3A-5B9B-0D71C6100A6B}"/>
          </ac:picMkLst>
        </pc:picChg>
        <pc:picChg chg="mod">
          <ac:chgData name="Jin, Zhou" userId="S::zjin1@seattleu.edu::d5321044-68f9-46e7-9c43-6fa0e0b90172" providerId="AD" clId="Web-{10BF0D6B-9D4C-4F58-8831-650DEC10043C}" dt="2022-06-02T10:11:52.341" v="35" actId="1076"/>
          <ac:picMkLst>
            <pc:docMk/>
            <pc:sldMk cId="2379423208" sldId="270"/>
            <ac:picMk id="17" creationId="{D0369AA1-6D65-B07E-5F07-9BB6ECEAAFEF}"/>
          </ac:picMkLst>
        </pc:picChg>
      </pc:sldChg>
      <pc:sldChg chg="modSp">
        <pc:chgData name="Jin, Zhou" userId="S::zjin1@seattleu.edu::d5321044-68f9-46e7-9c43-6fa0e0b90172" providerId="AD" clId="Web-{10BF0D6B-9D4C-4F58-8831-650DEC10043C}" dt="2022-06-02T10:14:25.171" v="66" actId="20577"/>
        <pc:sldMkLst>
          <pc:docMk/>
          <pc:sldMk cId="901464208" sldId="271"/>
        </pc:sldMkLst>
        <pc:spChg chg="mod">
          <ac:chgData name="Jin, Zhou" userId="S::zjin1@seattleu.edu::d5321044-68f9-46e7-9c43-6fa0e0b90172" providerId="AD" clId="Web-{10BF0D6B-9D4C-4F58-8831-650DEC10043C}" dt="2022-06-02T10:14:25.171" v="66" actId="20577"/>
          <ac:spMkLst>
            <pc:docMk/>
            <pc:sldMk cId="901464208" sldId="271"/>
            <ac:spMk id="2" creationId="{F39221A9-1F34-E262-8562-C4576A1FE4F8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6:23.123" v="113" actId="1076"/>
        <pc:sldMkLst>
          <pc:docMk/>
          <pc:sldMk cId="1013191537" sldId="272"/>
        </pc:sldMkLst>
        <pc:spChg chg="mod">
          <ac:chgData name="Jin, Zhou" userId="S::zjin1@seattleu.edu::d5321044-68f9-46e7-9c43-6fa0e0b90172" providerId="AD" clId="Web-{10BF0D6B-9D4C-4F58-8831-650DEC10043C}" dt="2022-06-02T10:16:23.123" v="113" actId="1076"/>
          <ac:spMkLst>
            <pc:docMk/>
            <pc:sldMk cId="1013191537" sldId="272"/>
            <ac:spMk id="2" creationId="{DA056252-3C57-64AE-9355-3158C2313901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2:07.969" v="38" actId="1076"/>
        <pc:sldMkLst>
          <pc:docMk/>
          <pc:sldMk cId="946531218" sldId="276"/>
        </pc:sldMkLst>
        <pc:picChg chg="mod">
          <ac:chgData name="Jin, Zhou" userId="S::zjin1@seattleu.edu::d5321044-68f9-46e7-9c43-6fa0e0b90172" providerId="AD" clId="Web-{10BF0D6B-9D4C-4F58-8831-650DEC10043C}" dt="2022-06-02T10:11:58.969" v="36" actId="1076"/>
          <ac:picMkLst>
            <pc:docMk/>
            <pc:sldMk cId="946531218" sldId="276"/>
            <ac:picMk id="5" creationId="{E7D1C09E-2530-EE7B-310E-AE20149F1928}"/>
          </ac:picMkLst>
        </pc:picChg>
        <pc:picChg chg="mod">
          <ac:chgData name="Jin, Zhou" userId="S::zjin1@seattleu.edu::d5321044-68f9-46e7-9c43-6fa0e0b90172" providerId="AD" clId="Web-{10BF0D6B-9D4C-4F58-8831-650DEC10043C}" dt="2022-06-02T10:12:07.969" v="38" actId="1076"/>
          <ac:picMkLst>
            <pc:docMk/>
            <pc:sldMk cId="946531218" sldId="276"/>
            <ac:picMk id="12" creationId="{3F07665D-AC04-AD65-02F1-C227B559540B}"/>
          </ac:picMkLst>
        </pc:picChg>
        <pc:picChg chg="mod">
          <ac:chgData name="Jin, Zhou" userId="S::zjin1@seattleu.edu::d5321044-68f9-46e7-9c43-6fa0e0b90172" providerId="AD" clId="Web-{10BF0D6B-9D4C-4F58-8831-650DEC10043C}" dt="2022-06-02T10:12:04.125" v="37" actId="1076"/>
          <ac:picMkLst>
            <pc:docMk/>
            <pc:sldMk cId="946531218" sldId="276"/>
            <ac:picMk id="16" creationId="{CC39F2BC-CAD3-42C8-59C4-1B993461BCB1}"/>
          </ac:picMkLst>
        </pc:picChg>
      </pc:sldChg>
      <pc:sldChg chg="modSp">
        <pc:chgData name="Jin, Zhou" userId="S::zjin1@seattleu.edu::d5321044-68f9-46e7-9c43-6fa0e0b90172" providerId="AD" clId="Web-{10BF0D6B-9D4C-4F58-8831-650DEC10043C}" dt="2022-06-02T10:12:35.141" v="41" actId="1076"/>
        <pc:sldMkLst>
          <pc:docMk/>
          <pc:sldMk cId="3839442787" sldId="279"/>
        </pc:sldMkLst>
        <pc:spChg chg="mod">
          <ac:chgData name="Jin, Zhou" userId="S::zjin1@seattleu.edu::d5321044-68f9-46e7-9c43-6fa0e0b90172" providerId="AD" clId="Web-{10BF0D6B-9D4C-4F58-8831-650DEC10043C}" dt="2022-06-02T10:12:35.141" v="41" actId="1076"/>
          <ac:spMkLst>
            <pc:docMk/>
            <pc:sldMk cId="3839442787" sldId="279"/>
            <ac:spMk id="17" creationId="{C250E08F-A594-18FC-64E8-0C74BAA9BB0C}"/>
          </ac:spMkLst>
        </pc:spChg>
        <pc:picChg chg="mod">
          <ac:chgData name="Jin, Zhou" userId="S::zjin1@seattleu.edu::d5321044-68f9-46e7-9c43-6fa0e0b90172" providerId="AD" clId="Web-{10BF0D6B-9D4C-4F58-8831-650DEC10043C}" dt="2022-06-02T10:12:22.281" v="39" actId="1076"/>
          <ac:picMkLst>
            <pc:docMk/>
            <pc:sldMk cId="3839442787" sldId="279"/>
            <ac:picMk id="3" creationId="{8255D47A-18BF-A52C-6FC1-726940CC1AF9}"/>
          </ac:picMkLst>
        </pc:picChg>
        <pc:picChg chg="mod">
          <ac:chgData name="Jin, Zhou" userId="S::zjin1@seattleu.edu::d5321044-68f9-46e7-9c43-6fa0e0b90172" providerId="AD" clId="Web-{10BF0D6B-9D4C-4F58-8831-650DEC10043C}" dt="2022-06-02T10:12:30.250" v="40" actId="1076"/>
          <ac:picMkLst>
            <pc:docMk/>
            <pc:sldMk cId="3839442787" sldId="279"/>
            <ac:picMk id="11" creationId="{D6946B09-A316-3650-8E69-DE6860F21324}"/>
          </ac:picMkLst>
        </pc:picChg>
      </pc:sldChg>
      <pc:sldChg chg="modSp">
        <pc:chgData name="Jin, Zhou" userId="S::zjin1@seattleu.edu::d5321044-68f9-46e7-9c43-6fa0e0b90172" providerId="AD" clId="Web-{10BF0D6B-9D4C-4F58-8831-650DEC10043C}" dt="2022-06-02T10:12:43.250" v="42" actId="14100"/>
        <pc:sldMkLst>
          <pc:docMk/>
          <pc:sldMk cId="1391366283" sldId="280"/>
        </pc:sldMkLst>
        <pc:picChg chg="mod">
          <ac:chgData name="Jin, Zhou" userId="S::zjin1@seattleu.edu::d5321044-68f9-46e7-9c43-6fa0e0b90172" providerId="AD" clId="Web-{10BF0D6B-9D4C-4F58-8831-650DEC10043C}" dt="2022-06-02T10:12:43.250" v="42" actId="14100"/>
          <ac:picMkLst>
            <pc:docMk/>
            <pc:sldMk cId="1391366283" sldId="280"/>
            <ac:picMk id="4" creationId="{A01A0122-9D6C-0638-BD81-A9805CEB02F5}"/>
          </ac:picMkLst>
        </pc:picChg>
      </pc:sldChg>
      <pc:sldChg chg="modSp">
        <pc:chgData name="Jin, Zhou" userId="S::zjin1@seattleu.edu::d5321044-68f9-46e7-9c43-6fa0e0b90172" providerId="AD" clId="Web-{10BF0D6B-9D4C-4F58-8831-650DEC10043C}" dt="2022-06-02T10:16:54.233" v="132" actId="20577"/>
        <pc:sldMkLst>
          <pc:docMk/>
          <pc:sldMk cId="689973169" sldId="284"/>
        </pc:sldMkLst>
        <pc:spChg chg="mod">
          <ac:chgData name="Jin, Zhou" userId="S::zjin1@seattleu.edu::d5321044-68f9-46e7-9c43-6fa0e0b90172" providerId="AD" clId="Web-{10BF0D6B-9D4C-4F58-8831-650DEC10043C}" dt="2022-06-02T10:16:54.233" v="132" actId="20577"/>
          <ac:spMkLst>
            <pc:docMk/>
            <pc:sldMk cId="689973169" sldId="284"/>
            <ac:spMk id="2" creationId="{86DB93FA-C033-9DA3-0B57-DEA3FB6D94BF}"/>
          </ac:spMkLst>
        </pc:spChg>
      </pc:sldChg>
      <pc:sldChg chg="modSp">
        <pc:chgData name="Jin, Zhou" userId="S::zjin1@seattleu.edu::d5321044-68f9-46e7-9c43-6fa0e0b90172" providerId="AD" clId="Web-{10BF0D6B-9D4C-4F58-8831-650DEC10043C}" dt="2022-06-02T10:10:08.217" v="19" actId="20577"/>
        <pc:sldMkLst>
          <pc:docMk/>
          <pc:sldMk cId="1177382496" sldId="286"/>
        </pc:sldMkLst>
        <pc:spChg chg="mod">
          <ac:chgData name="Jin, Zhou" userId="S::zjin1@seattleu.edu::d5321044-68f9-46e7-9c43-6fa0e0b90172" providerId="AD" clId="Web-{10BF0D6B-9D4C-4F58-8831-650DEC10043C}" dt="2022-06-02T10:10:08.217" v="19" actId="20577"/>
          <ac:spMkLst>
            <pc:docMk/>
            <pc:sldMk cId="1177382496" sldId="286"/>
            <ac:spMk id="2" creationId="{0AD62367-D474-547E-4259-540BD8C38E3B}"/>
          </ac:spMkLst>
        </pc:spChg>
        <pc:graphicFrameChg chg="modGraphic">
          <ac:chgData name="Jin, Zhou" userId="S::zjin1@seattleu.edu::d5321044-68f9-46e7-9c43-6fa0e0b90172" providerId="AD" clId="Web-{10BF0D6B-9D4C-4F58-8831-650DEC10043C}" dt="2022-06-02T10:09:39.639" v="15" actId="20577"/>
          <ac:graphicFrameMkLst>
            <pc:docMk/>
            <pc:sldMk cId="1177382496" sldId="286"/>
            <ac:graphicFrameMk id="18" creationId="{56B7A2B0-F3E7-BFAB-44EA-AE401BDED42D}"/>
          </ac:graphicFrameMkLst>
        </pc:graphicFrameChg>
      </pc:sldChg>
      <pc:sldChg chg="modSp new">
        <pc:chgData name="Jin, Zhou" userId="S::zjin1@seattleu.edu::d5321044-68f9-46e7-9c43-6fa0e0b90172" providerId="AD" clId="Web-{10BF0D6B-9D4C-4F58-8831-650DEC10043C}" dt="2022-06-02T10:18:21.295" v="165" actId="20577"/>
        <pc:sldMkLst>
          <pc:docMk/>
          <pc:sldMk cId="2062999886" sldId="289"/>
        </pc:sldMkLst>
        <pc:spChg chg="mod">
          <ac:chgData name="Jin, Zhou" userId="S::zjin1@seattleu.edu::d5321044-68f9-46e7-9c43-6fa0e0b90172" providerId="AD" clId="Web-{10BF0D6B-9D4C-4F58-8831-650DEC10043C}" dt="2022-06-02T10:18:21.295" v="165" actId="20577"/>
          <ac:spMkLst>
            <pc:docMk/>
            <pc:sldMk cId="2062999886" sldId="289"/>
            <ac:spMk id="3" creationId="{C65909E3-DE5B-03BC-2995-9FE0AA129490}"/>
          </ac:spMkLst>
        </pc:spChg>
      </pc:sldChg>
      <pc:sldChg chg="new">
        <pc:chgData name="Jin, Zhou" userId="S::zjin1@seattleu.edu::d5321044-68f9-46e7-9c43-6fa0e0b90172" providerId="AD" clId="Web-{10BF0D6B-9D4C-4F58-8831-650DEC10043C}" dt="2022-06-02T10:17:33.217" v="134"/>
        <pc:sldMkLst>
          <pc:docMk/>
          <pc:sldMk cId="2257656153" sldId="290"/>
        </pc:sldMkLst>
      </pc:sldChg>
    </pc:docChg>
  </pc:docChgLst>
  <pc:docChgLst>
    <pc:chgData name="Jin, Zhou" userId="S::zjin1@seattleu.edu::d5321044-68f9-46e7-9c43-6fa0e0b90172" providerId="AD" clId="Web-{63E45BEC-C626-41A2-A294-CBA034B65085}"/>
    <pc:docChg chg="modSld">
      <pc:chgData name="Jin, Zhou" userId="S::zjin1@seattleu.edu::d5321044-68f9-46e7-9c43-6fa0e0b90172" providerId="AD" clId="Web-{63E45BEC-C626-41A2-A294-CBA034B65085}" dt="2022-06-02T21:37:33.873" v="63" actId="20577"/>
      <pc:docMkLst>
        <pc:docMk/>
      </pc:docMkLst>
      <pc:sldChg chg="modSp">
        <pc:chgData name="Jin, Zhou" userId="S::zjin1@seattleu.edu::d5321044-68f9-46e7-9c43-6fa0e0b90172" providerId="AD" clId="Web-{63E45BEC-C626-41A2-A294-CBA034B65085}" dt="2022-06-02T21:37:33.873" v="63" actId="20577"/>
        <pc:sldMkLst>
          <pc:docMk/>
          <pc:sldMk cId="4088673038" sldId="292"/>
        </pc:sldMkLst>
        <pc:spChg chg="mod">
          <ac:chgData name="Jin, Zhou" userId="S::zjin1@seattleu.edu::d5321044-68f9-46e7-9c43-6fa0e0b90172" providerId="AD" clId="Web-{63E45BEC-C626-41A2-A294-CBA034B65085}" dt="2022-06-02T21:37:33.873" v="63" actId="20577"/>
          <ac:spMkLst>
            <pc:docMk/>
            <pc:sldMk cId="4088673038" sldId="292"/>
            <ac:spMk id="2" creationId="{B0F4566E-0BA5-1F46-5012-204CF12D84F6}"/>
          </ac:spMkLst>
        </pc:spChg>
      </pc:sldChg>
      <pc:sldChg chg="modSp">
        <pc:chgData name="Jin, Zhou" userId="S::zjin1@seattleu.edu::d5321044-68f9-46e7-9c43-6fa0e0b90172" providerId="AD" clId="Web-{63E45BEC-C626-41A2-A294-CBA034B65085}" dt="2022-06-02T21:33:21.887" v="12" actId="20577"/>
        <pc:sldMkLst>
          <pc:docMk/>
          <pc:sldMk cId="2563904163" sldId="294"/>
        </pc:sldMkLst>
        <pc:spChg chg="mod">
          <ac:chgData name="Jin, Zhou" userId="S::zjin1@seattleu.edu::d5321044-68f9-46e7-9c43-6fa0e0b90172" providerId="AD" clId="Web-{63E45BEC-C626-41A2-A294-CBA034B65085}" dt="2022-06-02T21:33:21.887" v="12" actId="20577"/>
          <ac:spMkLst>
            <pc:docMk/>
            <pc:sldMk cId="2563904163" sldId="294"/>
            <ac:spMk id="2" creationId="{EB82D42A-B039-2E54-B2F1-4A6C9FFD6414}"/>
          </ac:spMkLst>
        </pc:spChg>
      </pc:sldChg>
      <pc:sldChg chg="addSp delSp modSp mod setBg">
        <pc:chgData name="Jin, Zhou" userId="S::zjin1@seattleu.edu::d5321044-68f9-46e7-9c43-6fa0e0b90172" providerId="AD" clId="Web-{63E45BEC-C626-41A2-A294-CBA034B65085}" dt="2022-06-02T21:36:58.700" v="58"/>
        <pc:sldMkLst>
          <pc:docMk/>
          <pc:sldMk cId="3869557722" sldId="295"/>
        </pc:sldMkLst>
        <pc:spChg chg="mod ord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2" creationId="{9D6369B6-D43D-51E6-1326-7EE6E9B4F96B}"/>
          </ac:spMkLst>
        </pc:spChg>
        <pc:spChg chg="del">
          <ac:chgData name="Jin, Zhou" userId="S::zjin1@seattleu.edu::d5321044-68f9-46e7-9c43-6fa0e0b90172" providerId="AD" clId="Web-{63E45BEC-C626-41A2-A294-CBA034B65085}" dt="2022-06-02T21:34:49.137" v="35"/>
          <ac:spMkLst>
            <pc:docMk/>
            <pc:sldMk cId="3869557722" sldId="295"/>
            <ac:spMk id="3" creationId="{270E06A7-90F6-1658-4F51-1DE11A040B0C}"/>
          </ac:spMkLst>
        </pc:spChg>
        <pc:spChg chg="add del">
          <ac:chgData name="Jin, Zhou" userId="S::zjin1@seattleu.edu::d5321044-68f9-46e7-9c43-6fa0e0b90172" providerId="AD" clId="Web-{63E45BEC-C626-41A2-A294-CBA034B65085}" dt="2022-06-02T21:35:15.622" v="39"/>
          <ac:spMkLst>
            <pc:docMk/>
            <pc:sldMk cId="3869557722" sldId="295"/>
            <ac:spMk id="5" creationId="{782C0461-FA56-2A5A-AEF7-DA3D6E854025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11" creationId="{05828274-2EF9-4E7A-81EE-2EA61998669A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13" creationId="{80FA655C-A14A-4E97-B6FB-41150B2CCDDA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15" creationId="{D2E69EA3-AF0D-4963-BD05-5F8D172D4C86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17" creationId="{CA24F386-96F7-46D9-9FB1-606B7695B0DC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19" creationId="{66100661-DE42-4292-8B05-19DA0FF521D2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21" creationId="{562DCB34-ABBD-4664-A5E3-8D7E5CFC7DD2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23" creationId="{3F0D4DEA-32D7-4538-A4D7-3306B5AE3CED}"/>
          </ac:spMkLst>
        </pc:spChg>
        <pc:spChg chg="add del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25" creationId="{EABF5A50-8226-4F5F-936D-F759CC114CF5}"/>
          </ac:spMkLst>
        </pc:spChg>
        <pc:spChg chg="add">
          <ac:chgData name="Jin, Zhou" userId="S::zjin1@seattleu.edu::d5321044-68f9-46e7-9c43-6fa0e0b90172" providerId="AD" clId="Web-{63E45BEC-C626-41A2-A294-CBA034B65085}" dt="2022-06-02T21:36:58.700" v="58"/>
          <ac:spMkLst>
            <pc:docMk/>
            <pc:sldMk cId="3869557722" sldId="295"/>
            <ac:spMk id="30" creationId="{823AC064-BC96-4F32-8AE1-B2FD38754823}"/>
          </ac:spMkLst>
        </pc:spChg>
        <pc:picChg chg="add mod ord">
          <ac:chgData name="Jin, Zhou" userId="S::zjin1@seattleu.edu::d5321044-68f9-46e7-9c43-6fa0e0b90172" providerId="AD" clId="Web-{63E45BEC-C626-41A2-A294-CBA034B65085}" dt="2022-06-02T21:36:58.700" v="58"/>
          <ac:picMkLst>
            <pc:docMk/>
            <pc:sldMk cId="3869557722" sldId="295"/>
            <ac:picMk id="4" creationId="{4A019737-333E-C9F1-993B-9F5364D6AACE}"/>
          </ac:picMkLst>
        </pc:picChg>
        <pc:picChg chg="add mod">
          <ac:chgData name="Jin, Zhou" userId="S::zjin1@seattleu.edu::d5321044-68f9-46e7-9c43-6fa0e0b90172" providerId="AD" clId="Web-{63E45BEC-C626-41A2-A294-CBA034B65085}" dt="2022-06-02T21:36:58.700" v="58"/>
          <ac:picMkLst>
            <pc:docMk/>
            <pc:sldMk cId="3869557722" sldId="295"/>
            <ac:picMk id="6" creationId="{D07DD35D-21F8-1344-27D7-5C66D15E99E9}"/>
          </ac:picMkLst>
        </pc:picChg>
        <pc:cxnChg chg="add">
          <ac:chgData name="Jin, Zhou" userId="S::zjin1@seattleu.edu::d5321044-68f9-46e7-9c43-6fa0e0b90172" providerId="AD" clId="Web-{63E45BEC-C626-41A2-A294-CBA034B65085}" dt="2022-06-02T21:36:58.700" v="58"/>
          <ac:cxnSpMkLst>
            <pc:docMk/>
            <pc:sldMk cId="3869557722" sldId="295"/>
            <ac:cxnSpMk id="32" creationId="{7E7C77BC-7138-40B1-A15B-20F57A494629}"/>
          </ac:cxnSpMkLst>
        </pc:cxnChg>
        <pc:cxnChg chg="add">
          <ac:chgData name="Jin, Zhou" userId="S::zjin1@seattleu.edu::d5321044-68f9-46e7-9c43-6fa0e0b90172" providerId="AD" clId="Web-{63E45BEC-C626-41A2-A294-CBA034B65085}" dt="2022-06-02T21:36:58.700" v="58"/>
          <ac:cxnSpMkLst>
            <pc:docMk/>
            <pc:sldMk cId="3869557722" sldId="295"/>
            <ac:cxnSpMk id="34" creationId="{DB146403-F3D6-484B-B2ED-97F9565D0370}"/>
          </ac:cxnSpMkLst>
        </pc:cxnChg>
      </pc:sldChg>
    </pc:docChg>
  </pc:docChgLst>
  <pc:docChgLst>
    <pc:chgData name="Jin, Zhou" userId="S::zjin1@seattleu.edu::d5321044-68f9-46e7-9c43-6fa0e0b90172" providerId="AD" clId="Web-{85428658-35D2-473E-9FB7-6216EBAAE30F}"/>
    <pc:docChg chg="addSld modSld">
      <pc:chgData name="Jin, Zhou" userId="S::zjin1@seattleu.edu::d5321044-68f9-46e7-9c43-6fa0e0b90172" providerId="AD" clId="Web-{85428658-35D2-473E-9FB7-6216EBAAE30F}" dt="2022-06-02T21:09:28.258" v="7" actId="20577"/>
      <pc:docMkLst>
        <pc:docMk/>
      </pc:docMkLst>
      <pc:sldChg chg="modSp new">
        <pc:chgData name="Jin, Zhou" userId="S::zjin1@seattleu.edu::d5321044-68f9-46e7-9c43-6fa0e0b90172" providerId="AD" clId="Web-{85428658-35D2-473E-9FB7-6216EBAAE30F}" dt="2022-06-02T21:09:28.258" v="7" actId="20577"/>
        <pc:sldMkLst>
          <pc:docMk/>
          <pc:sldMk cId="3750694098" sldId="295"/>
        </pc:sldMkLst>
        <pc:spChg chg="mod">
          <ac:chgData name="Jin, Zhou" userId="S::zjin1@seattleu.edu::d5321044-68f9-46e7-9c43-6fa0e0b90172" providerId="AD" clId="Web-{85428658-35D2-473E-9FB7-6216EBAAE30F}" dt="2022-06-02T21:09:28.258" v="7" actId="20577"/>
          <ac:spMkLst>
            <pc:docMk/>
            <pc:sldMk cId="3750694098" sldId="295"/>
            <ac:spMk id="2" creationId="{E9F8ED3E-6FB7-1781-DED0-AF0A0743A07A}"/>
          </ac:spMkLst>
        </pc:spChg>
      </pc:sldChg>
    </pc:docChg>
  </pc:docChgLst>
  <pc:docChgLst>
    <pc:chgData name="Jin, Zhou" userId="S::zjin1@seattleu.edu::d5321044-68f9-46e7-9c43-6fa0e0b90172" providerId="AD" clId="Web-{47333A17-5830-4737-A97E-96A1125E9F59}"/>
    <pc:docChg chg="modSld">
      <pc:chgData name="Jin, Zhou" userId="S::zjin1@seattleu.edu::d5321044-68f9-46e7-9c43-6fa0e0b90172" providerId="AD" clId="Web-{47333A17-5830-4737-A97E-96A1125E9F59}" dt="2022-06-02T18:42:54.736" v="15" actId="20577"/>
      <pc:docMkLst>
        <pc:docMk/>
      </pc:docMkLst>
      <pc:sldChg chg="addSp modSp">
        <pc:chgData name="Jin, Zhou" userId="S::zjin1@seattleu.edu::d5321044-68f9-46e7-9c43-6fa0e0b90172" providerId="AD" clId="Web-{47333A17-5830-4737-A97E-96A1125E9F59}" dt="2022-06-02T18:42:54.736" v="15" actId="20577"/>
        <pc:sldMkLst>
          <pc:docMk/>
          <pc:sldMk cId="2563904163" sldId="294"/>
        </pc:sldMkLst>
        <pc:spChg chg="add mod">
          <ac:chgData name="Jin, Zhou" userId="S::zjin1@seattleu.edu::d5321044-68f9-46e7-9c43-6fa0e0b90172" providerId="AD" clId="Web-{47333A17-5830-4737-A97E-96A1125E9F59}" dt="2022-06-02T18:42:54.736" v="15" actId="20577"/>
          <ac:spMkLst>
            <pc:docMk/>
            <pc:sldMk cId="2563904163" sldId="294"/>
            <ac:spMk id="2" creationId="{EB82D42A-B039-2E54-B2F1-4A6C9FFD6414}"/>
          </ac:spMkLst>
        </pc:spChg>
      </pc:sldChg>
    </pc:docChg>
  </pc:docChgLst>
  <pc:docChgLst>
    <pc:chgData name="Jin, Zhou" userId="S::zjin1@seattleu.edu::d5321044-68f9-46e7-9c43-6fa0e0b90172" providerId="AD" clId="Web-{F743037A-B4BE-4B22-AB2E-23BBDAAF7DB3}"/>
    <pc:docChg chg="modSld">
      <pc:chgData name="Jin, Zhou" userId="S::zjin1@seattleu.edu::d5321044-68f9-46e7-9c43-6fa0e0b90172" providerId="AD" clId="Web-{F743037A-B4BE-4B22-AB2E-23BBDAAF7DB3}" dt="2022-06-02T19:28:30.950" v="18" actId="14100"/>
      <pc:docMkLst>
        <pc:docMk/>
      </pc:docMkLst>
      <pc:sldChg chg="modSp">
        <pc:chgData name="Jin, Zhou" userId="S::zjin1@seattleu.edu::d5321044-68f9-46e7-9c43-6fa0e0b90172" providerId="AD" clId="Web-{F743037A-B4BE-4B22-AB2E-23BBDAAF7DB3}" dt="2022-06-02T19:28:30.950" v="18" actId="14100"/>
        <pc:sldMkLst>
          <pc:docMk/>
          <pc:sldMk cId="2563904163" sldId="294"/>
        </pc:sldMkLst>
        <pc:spChg chg="mod">
          <ac:chgData name="Jin, Zhou" userId="S::zjin1@seattleu.edu::d5321044-68f9-46e7-9c43-6fa0e0b90172" providerId="AD" clId="Web-{F743037A-B4BE-4B22-AB2E-23BBDAAF7DB3}" dt="2022-06-02T19:28:30.950" v="18" actId="14100"/>
          <ac:spMkLst>
            <pc:docMk/>
            <pc:sldMk cId="2563904163" sldId="294"/>
            <ac:spMk id="2" creationId="{EB82D42A-B039-2E54-B2F1-4A6C9FFD6414}"/>
          </ac:spMkLst>
        </pc:spChg>
      </pc:sldChg>
    </pc:docChg>
  </pc:docChgLst>
  <pc:docChgLst>
    <pc:chgData name="Jin, Zhou" userId="S::zjin1@seattleu.edu::d5321044-68f9-46e7-9c43-6fa0e0b90172" providerId="AD" clId="Web-{465341BC-53CA-4B30-B892-A9F97B380814}"/>
    <pc:docChg chg="modSld">
      <pc:chgData name="Jin, Zhou" userId="S::zjin1@seattleu.edu::d5321044-68f9-46e7-9c43-6fa0e0b90172" providerId="AD" clId="Web-{465341BC-53CA-4B30-B892-A9F97B380814}" dt="2022-06-02T21:53:02.910" v="5" actId="14100"/>
      <pc:docMkLst>
        <pc:docMk/>
      </pc:docMkLst>
      <pc:sldChg chg="addSp modSp">
        <pc:chgData name="Jin, Zhou" userId="S::zjin1@seattleu.edu::d5321044-68f9-46e7-9c43-6fa0e0b90172" providerId="AD" clId="Web-{465341BC-53CA-4B30-B892-A9F97B380814}" dt="2022-06-02T21:53:02.910" v="5" actId="14100"/>
        <pc:sldMkLst>
          <pc:docMk/>
          <pc:sldMk cId="3662750035" sldId="296"/>
        </pc:sldMkLst>
        <pc:picChg chg="add mod">
          <ac:chgData name="Jin, Zhou" userId="S::zjin1@seattleu.edu::d5321044-68f9-46e7-9c43-6fa0e0b90172" providerId="AD" clId="Web-{465341BC-53CA-4B30-B892-A9F97B380814}" dt="2022-06-02T21:52:58.988" v="4" actId="14100"/>
          <ac:picMkLst>
            <pc:docMk/>
            <pc:sldMk cId="3662750035" sldId="296"/>
            <ac:picMk id="2" creationId="{98C72978-E0E8-487E-5C7C-8141BAF6DDC0}"/>
          </ac:picMkLst>
        </pc:picChg>
        <pc:picChg chg="mod">
          <ac:chgData name="Jin, Zhou" userId="S::zjin1@seattleu.edu::d5321044-68f9-46e7-9c43-6fa0e0b90172" providerId="AD" clId="Web-{465341BC-53CA-4B30-B892-A9F97B380814}" dt="2022-06-02T21:53:02.910" v="5" actId="14100"/>
          <ac:picMkLst>
            <pc:docMk/>
            <pc:sldMk cId="3662750035" sldId="296"/>
            <ac:picMk id="5" creationId="{0821F45B-ADF0-6754-0637-3FACA3B35961}"/>
          </ac:picMkLst>
        </pc:picChg>
      </pc:sldChg>
    </pc:docChg>
  </pc:docChgLst>
  <pc:docChgLst>
    <pc:chgData name="Bentsen, Jack" userId="S::jbentsen@seattleu.edu::96afe50f-84f5-4dd7-a7d6-5238dea0165c" providerId="AD" clId="Web-{D7D00BF4-8839-4FE1-8768-3DD6D51F0851}"/>
    <pc:docChg chg="modSld">
      <pc:chgData name="Bentsen, Jack" userId="S::jbentsen@seattleu.edu::96afe50f-84f5-4dd7-a7d6-5238dea0165c" providerId="AD" clId="Web-{D7D00BF4-8839-4FE1-8768-3DD6D51F0851}" dt="2022-06-02T22:21:49.658" v="42" actId="20577"/>
      <pc:docMkLst>
        <pc:docMk/>
      </pc:docMkLst>
      <pc:sldChg chg="modSp">
        <pc:chgData name="Bentsen, Jack" userId="S::jbentsen@seattleu.edu::96afe50f-84f5-4dd7-a7d6-5238dea0165c" providerId="AD" clId="Web-{D7D00BF4-8839-4FE1-8768-3DD6D51F0851}" dt="2022-06-02T22:21:49.658" v="42" actId="20577"/>
        <pc:sldMkLst>
          <pc:docMk/>
          <pc:sldMk cId="955260263" sldId="257"/>
        </pc:sldMkLst>
        <pc:spChg chg="mod">
          <ac:chgData name="Bentsen, Jack" userId="S::jbentsen@seattleu.edu::96afe50f-84f5-4dd7-a7d6-5238dea0165c" providerId="AD" clId="Web-{D7D00BF4-8839-4FE1-8768-3DD6D51F0851}" dt="2022-06-02T22:21:49.658" v="42" actId="20577"/>
          <ac:spMkLst>
            <pc:docMk/>
            <pc:sldMk cId="955260263" sldId="257"/>
            <ac:spMk id="39" creationId="{52F4EDFF-A64F-470F-B33E-B59AB0E0C8FF}"/>
          </ac:spMkLst>
        </pc:spChg>
      </pc:sldChg>
    </pc:docChg>
  </pc:docChgLst>
  <pc:docChgLst>
    <pc:chgData name="Jin, Zhou" userId="S::zjin1@seattleu.edu::d5321044-68f9-46e7-9c43-6fa0e0b90172" providerId="AD" clId="Web-{90986546-0916-4771-B471-0F667B196FB1}"/>
    <pc:docChg chg="modSld">
      <pc:chgData name="Jin, Zhou" userId="S::zjin1@seattleu.edu::d5321044-68f9-46e7-9c43-6fa0e0b90172" providerId="AD" clId="Web-{90986546-0916-4771-B471-0F667B196FB1}" dt="2022-06-02T19:02:31.100" v="1"/>
      <pc:docMkLst>
        <pc:docMk/>
      </pc:docMkLst>
      <pc:sldChg chg="addAnim modAnim">
        <pc:chgData name="Jin, Zhou" userId="S::zjin1@seattleu.edu::d5321044-68f9-46e7-9c43-6fa0e0b90172" providerId="AD" clId="Web-{90986546-0916-4771-B471-0F667B196FB1}" dt="2022-06-02T19:02:31.100" v="1"/>
        <pc:sldMkLst>
          <pc:docMk/>
          <pc:sldMk cId="689973169" sldId="284"/>
        </pc:sldMkLst>
      </pc:sldChg>
    </pc:docChg>
  </pc:docChgLst>
  <pc:docChgLst>
    <pc:chgData name="Jin, Zhou" userId="S::zjin1@seattleu.edu::d5321044-68f9-46e7-9c43-6fa0e0b90172" providerId="AD" clId="Web-{EF9D9A50-71E4-450F-BB4E-FDB3AA83A57D}"/>
    <pc:docChg chg="modSld">
      <pc:chgData name="Jin, Zhou" userId="S::zjin1@seattleu.edu::d5321044-68f9-46e7-9c43-6fa0e0b90172" providerId="AD" clId="Web-{EF9D9A50-71E4-450F-BB4E-FDB3AA83A57D}" dt="2022-06-02T23:57:24.424" v="5" actId="20577"/>
      <pc:docMkLst>
        <pc:docMk/>
      </pc:docMkLst>
      <pc:sldChg chg="modSp">
        <pc:chgData name="Jin, Zhou" userId="S::zjin1@seattleu.edu::d5321044-68f9-46e7-9c43-6fa0e0b90172" providerId="AD" clId="Web-{EF9D9A50-71E4-450F-BB4E-FDB3AA83A57D}" dt="2022-06-02T23:57:24.424" v="5" actId="20577"/>
        <pc:sldMkLst>
          <pc:docMk/>
          <pc:sldMk cId="3869557722" sldId="295"/>
        </pc:sldMkLst>
        <pc:spChg chg="mod">
          <ac:chgData name="Jin, Zhou" userId="S::zjin1@seattleu.edu::d5321044-68f9-46e7-9c43-6fa0e0b90172" providerId="AD" clId="Web-{EF9D9A50-71E4-450F-BB4E-FDB3AA83A57D}" dt="2022-06-02T23:57:24.424" v="5" actId="20577"/>
          <ac:spMkLst>
            <pc:docMk/>
            <pc:sldMk cId="3869557722" sldId="295"/>
            <ac:spMk id="2" creationId="{9D6369B6-D43D-51E6-1326-7EE6E9B4F96B}"/>
          </ac:spMkLst>
        </pc:spChg>
      </pc:sldChg>
    </pc:docChg>
  </pc:docChgLst>
  <pc:docChgLst>
    <pc:chgData name="Jin, Zhou" userId="S::zjin1@seattleu.edu::d5321044-68f9-46e7-9c43-6fa0e0b90172" providerId="AD" clId="Web-{ED8F49FF-EF92-41B5-8D23-BBBAE0376691}"/>
    <pc:docChg chg="addSld delSld">
      <pc:chgData name="Jin, Zhou" userId="S::zjin1@seattleu.edu::d5321044-68f9-46e7-9c43-6fa0e0b90172" providerId="AD" clId="Web-{ED8F49FF-EF92-41B5-8D23-BBBAE0376691}" dt="2022-06-02T21:11:17.697" v="1"/>
      <pc:docMkLst>
        <pc:docMk/>
      </pc:docMkLst>
      <pc:sldChg chg="del">
        <pc:chgData name="Jin, Zhou" userId="S::zjin1@seattleu.edu::d5321044-68f9-46e7-9c43-6fa0e0b90172" providerId="AD" clId="Web-{ED8F49FF-EF92-41B5-8D23-BBBAE0376691}" dt="2022-06-02T21:10:21.541" v="0"/>
        <pc:sldMkLst>
          <pc:docMk/>
          <pc:sldMk cId="3750694098" sldId="295"/>
        </pc:sldMkLst>
      </pc:sldChg>
      <pc:sldChg chg="new">
        <pc:chgData name="Jin, Zhou" userId="S::zjin1@seattleu.edu::d5321044-68f9-46e7-9c43-6fa0e0b90172" providerId="AD" clId="Web-{ED8F49FF-EF92-41B5-8D23-BBBAE0376691}" dt="2022-06-02T21:11:17.697" v="1"/>
        <pc:sldMkLst>
          <pc:docMk/>
          <pc:sldMk cId="3869557722" sldId="295"/>
        </pc:sldMkLst>
      </pc:sldChg>
    </pc:docChg>
  </pc:docChgLst>
  <pc:docChgLst>
    <pc:chgData name="Jin, Zhou" userId="S::zjin1@seattleu.edu::d5321044-68f9-46e7-9c43-6fa0e0b90172" providerId="AD" clId="Web-{DEDABF3D-E5CC-4AF3-91B5-065BA98F91CC}"/>
    <pc:docChg chg="addSld modSld">
      <pc:chgData name="Jin, Zhou" userId="S::zjin1@seattleu.edu::d5321044-68f9-46e7-9c43-6fa0e0b90172" providerId="AD" clId="Web-{DEDABF3D-E5CC-4AF3-91B5-065BA98F91CC}" dt="2022-06-03T06:13:50.401" v="92"/>
      <pc:docMkLst>
        <pc:docMk/>
      </pc:docMkLst>
      <pc:sldChg chg="addSp delSp modSp new mod setBg">
        <pc:chgData name="Jin, Zhou" userId="S::zjin1@seattleu.edu::d5321044-68f9-46e7-9c43-6fa0e0b90172" providerId="AD" clId="Web-{DEDABF3D-E5CC-4AF3-91B5-065BA98F91CC}" dt="2022-06-03T06:13:50.401" v="92"/>
        <pc:sldMkLst>
          <pc:docMk/>
          <pc:sldMk cId="144971681" sldId="299"/>
        </pc:sldMkLst>
        <pc:spChg chg="del">
          <ac:chgData name="Jin, Zhou" userId="S::zjin1@seattleu.edu::d5321044-68f9-46e7-9c43-6fa0e0b90172" providerId="AD" clId="Web-{DEDABF3D-E5CC-4AF3-91B5-065BA98F91CC}" dt="2022-06-03T06:10:25.917" v="1"/>
          <ac:spMkLst>
            <pc:docMk/>
            <pc:sldMk cId="144971681" sldId="299"/>
            <ac:spMk id="2" creationId="{2005892F-3AD0-4275-E33E-F47C590D9F17}"/>
          </ac:spMkLst>
        </pc:spChg>
        <pc:spChg chg="del">
          <ac:chgData name="Jin, Zhou" userId="S::zjin1@seattleu.edu::d5321044-68f9-46e7-9c43-6fa0e0b90172" providerId="AD" clId="Web-{DEDABF3D-E5CC-4AF3-91B5-065BA98F91CC}" dt="2022-06-03T06:10:27.105" v="2"/>
          <ac:spMkLst>
            <pc:docMk/>
            <pc:sldMk cId="144971681" sldId="299"/>
            <ac:spMk id="3" creationId="{1596B5B7-EAA8-42B6-568B-C39BEF1C3C99}"/>
          </ac:spMkLst>
        </pc:spChg>
        <pc:spChg chg="add mod">
          <ac:chgData name="Jin, Zhou" userId="S::zjin1@seattleu.edu::d5321044-68f9-46e7-9c43-6fa0e0b90172" providerId="AD" clId="Web-{DEDABF3D-E5CC-4AF3-91B5-065BA98F91CC}" dt="2022-06-03T06:13:50.401" v="92"/>
          <ac:spMkLst>
            <pc:docMk/>
            <pc:sldMk cId="144971681" sldId="299"/>
            <ac:spMk id="6" creationId="{58B45DF7-6A70-BBB9-8858-7F2DEB7AA303}"/>
          </ac:spMkLst>
        </pc:spChg>
        <pc:spChg chg="add mod">
          <ac:chgData name="Jin, Zhou" userId="S::zjin1@seattleu.edu::d5321044-68f9-46e7-9c43-6fa0e0b90172" providerId="AD" clId="Web-{DEDABF3D-E5CC-4AF3-91B5-065BA98F91CC}" dt="2022-06-03T06:12:01.964" v="36" actId="20577"/>
          <ac:spMkLst>
            <pc:docMk/>
            <pc:sldMk cId="144971681" sldId="299"/>
            <ac:spMk id="7" creationId="{8C85CDD9-62AE-B85A-E686-ACD88D971E34}"/>
          </ac:spMkLst>
        </pc:spChg>
        <pc:spChg chg="add">
          <ac:chgData name="Jin, Zhou" userId="S::zjin1@seattleu.edu::d5321044-68f9-46e7-9c43-6fa0e0b90172" providerId="AD" clId="Web-{DEDABF3D-E5CC-4AF3-91B5-065BA98F91CC}" dt="2022-06-03T06:11:05.901" v="11"/>
          <ac:spMkLst>
            <pc:docMk/>
            <pc:sldMk cId="144971681" sldId="299"/>
            <ac:spMk id="10" creationId="{69D184B2-2226-4E31-BCCB-444330767440}"/>
          </ac:spMkLst>
        </pc:spChg>
        <pc:spChg chg="add">
          <ac:chgData name="Jin, Zhou" userId="S::zjin1@seattleu.edu::d5321044-68f9-46e7-9c43-6fa0e0b90172" providerId="AD" clId="Web-{DEDABF3D-E5CC-4AF3-91B5-065BA98F91CC}" dt="2022-06-03T06:11:05.901" v="11"/>
          <ac:spMkLst>
            <pc:docMk/>
            <pc:sldMk cId="144971681" sldId="299"/>
            <ac:spMk id="12" creationId="{1AC4D4E3-486A-464A-8EC8-D44881097267}"/>
          </ac:spMkLst>
        </pc:spChg>
        <pc:spChg chg="add">
          <ac:chgData name="Jin, Zhou" userId="S::zjin1@seattleu.edu::d5321044-68f9-46e7-9c43-6fa0e0b90172" providerId="AD" clId="Web-{DEDABF3D-E5CC-4AF3-91B5-065BA98F91CC}" dt="2022-06-03T06:11:05.901" v="11"/>
          <ac:spMkLst>
            <pc:docMk/>
            <pc:sldMk cId="144971681" sldId="299"/>
            <ac:spMk id="14" creationId="{864DE13E-58EB-4475-B79C-0D4FC651239B}"/>
          </ac:spMkLst>
        </pc:spChg>
        <pc:picChg chg="add mod ord">
          <ac:chgData name="Jin, Zhou" userId="S::zjin1@seattleu.edu::d5321044-68f9-46e7-9c43-6fa0e0b90172" providerId="AD" clId="Web-{DEDABF3D-E5CC-4AF3-91B5-065BA98F91CC}" dt="2022-06-03T06:11:05.901" v="11"/>
          <ac:picMkLst>
            <pc:docMk/>
            <pc:sldMk cId="144971681" sldId="299"/>
            <ac:picMk id="4" creationId="{FA705018-5352-3596-EADA-9793D4C10879}"/>
          </ac:picMkLst>
        </pc:picChg>
        <pc:picChg chg="add mod">
          <ac:chgData name="Jin, Zhou" userId="S::zjin1@seattleu.edu::d5321044-68f9-46e7-9c43-6fa0e0b90172" providerId="AD" clId="Web-{DEDABF3D-E5CC-4AF3-91B5-065BA98F91CC}" dt="2022-06-03T06:11:10.636" v="12" actId="1076"/>
          <ac:picMkLst>
            <pc:docMk/>
            <pc:sldMk cId="144971681" sldId="299"/>
            <ac:picMk id="5" creationId="{03735289-CF89-369B-30FB-F45FC76D7F11}"/>
          </ac:picMkLst>
        </pc:picChg>
        <pc:cxnChg chg="add">
          <ac:chgData name="Jin, Zhou" userId="S::zjin1@seattleu.edu::d5321044-68f9-46e7-9c43-6fa0e0b90172" providerId="AD" clId="Web-{DEDABF3D-E5CC-4AF3-91B5-065BA98F91CC}" dt="2022-06-03T06:11:05.901" v="11"/>
          <ac:cxnSpMkLst>
            <pc:docMk/>
            <pc:sldMk cId="144971681" sldId="299"/>
            <ac:cxnSpMk id="16" creationId="{02E9B2EE-76CA-47F3-9977-3F2FCB7FD25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55C5C-DCED-44EB-AF76-E56F3D5AFBC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7B9DA0F-E7B4-40C3-84F0-C280969FA0EB}">
      <dgm:prSet/>
      <dgm:spPr/>
      <dgm:t>
        <a:bodyPr/>
        <a:lstStyle/>
        <a:p>
          <a:pPr rtl="0"/>
          <a:r>
            <a:rPr lang="en-US"/>
            <a:t>The scenario of this project is to record the popular movies with customers rating in the past 10 years. Our project break out for three parts.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594FD836-FC55-4266-8558-E9BC1B6FB851}" type="parTrans" cxnId="{3BA75710-3C28-4942-8482-09193589C1B9}">
      <dgm:prSet/>
      <dgm:spPr/>
      <dgm:t>
        <a:bodyPr/>
        <a:lstStyle/>
        <a:p>
          <a:endParaRPr lang="en-US"/>
        </a:p>
      </dgm:t>
    </dgm:pt>
    <dgm:pt modelId="{65CF5D06-7305-40E0-A6BC-361BA2F4B3F9}" type="sibTrans" cxnId="{3BA75710-3C28-4942-8482-09193589C1B9}">
      <dgm:prSet/>
      <dgm:spPr/>
      <dgm:t>
        <a:bodyPr/>
        <a:lstStyle/>
        <a:p>
          <a:endParaRPr lang="en-US"/>
        </a:p>
      </dgm:t>
    </dgm:pt>
    <dgm:pt modelId="{74649F34-D2E0-44C4-98EB-D44D6CA2D72F}">
      <dgm:prSet/>
      <dgm:spPr/>
      <dgm:t>
        <a:bodyPr/>
        <a:lstStyle/>
        <a:p>
          <a:r>
            <a:rPr lang="en-US"/>
            <a:t>Firstly, we collect the recent ten years </a:t>
          </a:r>
          <a:r>
            <a:rPr lang="en-US" b="0"/>
            <a:t>popular </a:t>
          </a:r>
          <a:r>
            <a:rPr lang="en-US"/>
            <a:t>movies data with relative directors.</a:t>
          </a:r>
        </a:p>
      </dgm:t>
    </dgm:pt>
    <dgm:pt modelId="{AF99E19C-4DE7-49DD-B703-A16A778A8B1A}" type="parTrans" cxnId="{1DB3EBE5-3829-45E7-AF3A-0B0523078077}">
      <dgm:prSet/>
      <dgm:spPr/>
      <dgm:t>
        <a:bodyPr/>
        <a:lstStyle/>
        <a:p>
          <a:endParaRPr lang="en-US"/>
        </a:p>
      </dgm:t>
    </dgm:pt>
    <dgm:pt modelId="{F95844D8-A9D4-4E60-B327-580684DE57E7}" type="sibTrans" cxnId="{1DB3EBE5-3829-45E7-AF3A-0B0523078077}">
      <dgm:prSet/>
      <dgm:spPr/>
      <dgm:t>
        <a:bodyPr/>
        <a:lstStyle/>
        <a:p>
          <a:endParaRPr lang="en-US"/>
        </a:p>
      </dgm:t>
    </dgm:pt>
    <dgm:pt modelId="{B2A51A67-3EF4-420E-908A-90E55EF5CD92}">
      <dgm:prSet/>
      <dgm:spPr/>
      <dgm:t>
        <a:bodyPr/>
        <a:lstStyle/>
        <a:p>
          <a:pPr rtl="0"/>
          <a:r>
            <a:rPr lang="en-US"/>
            <a:t>Secondly,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we retrieve the theatre information, movie showing time and box office performance with the relative movies.</a:t>
          </a:r>
        </a:p>
      </dgm:t>
    </dgm:pt>
    <dgm:pt modelId="{A1176BAB-E021-4C2A-9946-01E7CA0B36C5}" type="parTrans" cxnId="{75B6AD4B-5955-4B54-BDAD-8ABA5FDC0A88}">
      <dgm:prSet/>
      <dgm:spPr/>
      <dgm:t>
        <a:bodyPr/>
        <a:lstStyle/>
        <a:p>
          <a:endParaRPr lang="en-US"/>
        </a:p>
      </dgm:t>
    </dgm:pt>
    <dgm:pt modelId="{FDF542FA-E9BF-40F6-90E5-1808B31006BA}" type="sibTrans" cxnId="{75B6AD4B-5955-4B54-BDAD-8ABA5FDC0A88}">
      <dgm:prSet/>
      <dgm:spPr/>
      <dgm:t>
        <a:bodyPr/>
        <a:lstStyle/>
        <a:p>
          <a:endParaRPr lang="en-US"/>
        </a:p>
      </dgm:t>
    </dgm:pt>
    <dgm:pt modelId="{74C2592A-CBA8-4546-9CF7-EE89D297DCDD}">
      <dgm:prSet/>
      <dgm:spPr/>
      <dgm:t>
        <a:bodyPr/>
        <a:lstStyle/>
        <a:p>
          <a:pPr rtl="0"/>
          <a:r>
            <a:rPr lang="en-US"/>
            <a:t>Lastly,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through this platform, users can easily track the ratings with the movies and their friend’s favors of movies.</a:t>
          </a:r>
        </a:p>
      </dgm:t>
    </dgm:pt>
    <dgm:pt modelId="{927BC092-B70A-4133-A344-BBBCD2EAC8CB}" type="parTrans" cxnId="{3A41225E-1010-42BC-9E1E-A74A0E94F8FC}">
      <dgm:prSet/>
      <dgm:spPr/>
      <dgm:t>
        <a:bodyPr/>
        <a:lstStyle/>
        <a:p>
          <a:endParaRPr lang="en-US"/>
        </a:p>
      </dgm:t>
    </dgm:pt>
    <dgm:pt modelId="{8D258D3D-9948-4621-BBF3-078957ABBE71}" type="sibTrans" cxnId="{3A41225E-1010-42BC-9E1E-A74A0E94F8FC}">
      <dgm:prSet/>
      <dgm:spPr/>
      <dgm:t>
        <a:bodyPr/>
        <a:lstStyle/>
        <a:p>
          <a:endParaRPr lang="en-US"/>
        </a:p>
      </dgm:t>
    </dgm:pt>
    <dgm:pt modelId="{E4669535-DC86-4F3D-AA7F-D23CCE595058}" type="pres">
      <dgm:prSet presAssocID="{DE855C5C-DCED-44EB-AF76-E56F3D5AFBC0}" presName="vert0" presStyleCnt="0">
        <dgm:presLayoutVars>
          <dgm:dir/>
          <dgm:animOne val="branch"/>
          <dgm:animLvl val="lvl"/>
        </dgm:presLayoutVars>
      </dgm:prSet>
      <dgm:spPr/>
    </dgm:pt>
    <dgm:pt modelId="{49A2EE98-A7AC-4CF5-8B2D-D6BF60C29673}" type="pres">
      <dgm:prSet presAssocID="{A7B9DA0F-E7B4-40C3-84F0-C280969FA0EB}" presName="thickLine" presStyleLbl="alignNode1" presStyleIdx="0" presStyleCnt="4"/>
      <dgm:spPr/>
    </dgm:pt>
    <dgm:pt modelId="{BD7243B8-915F-4F57-9468-BB8F0FEAAC4A}" type="pres">
      <dgm:prSet presAssocID="{A7B9DA0F-E7B4-40C3-84F0-C280969FA0EB}" presName="horz1" presStyleCnt="0"/>
      <dgm:spPr/>
    </dgm:pt>
    <dgm:pt modelId="{93919F1F-FD51-48D9-BB5B-FD355E99E54B}" type="pres">
      <dgm:prSet presAssocID="{A7B9DA0F-E7B4-40C3-84F0-C280969FA0EB}" presName="tx1" presStyleLbl="revTx" presStyleIdx="0" presStyleCnt="4"/>
      <dgm:spPr/>
    </dgm:pt>
    <dgm:pt modelId="{08052060-1561-4DA1-B06A-5876955EBB76}" type="pres">
      <dgm:prSet presAssocID="{A7B9DA0F-E7B4-40C3-84F0-C280969FA0EB}" presName="vert1" presStyleCnt="0"/>
      <dgm:spPr/>
    </dgm:pt>
    <dgm:pt modelId="{3D5E2BA0-75F3-4FB1-A394-208E58BF38B4}" type="pres">
      <dgm:prSet presAssocID="{74649F34-D2E0-44C4-98EB-D44D6CA2D72F}" presName="thickLine" presStyleLbl="alignNode1" presStyleIdx="1" presStyleCnt="4"/>
      <dgm:spPr/>
    </dgm:pt>
    <dgm:pt modelId="{999DDB19-84EA-4C4E-AEE2-173DA4E6096C}" type="pres">
      <dgm:prSet presAssocID="{74649F34-D2E0-44C4-98EB-D44D6CA2D72F}" presName="horz1" presStyleCnt="0"/>
      <dgm:spPr/>
    </dgm:pt>
    <dgm:pt modelId="{5FEE0A37-D90C-4537-A7B8-BD9817DC2545}" type="pres">
      <dgm:prSet presAssocID="{74649F34-D2E0-44C4-98EB-D44D6CA2D72F}" presName="tx1" presStyleLbl="revTx" presStyleIdx="1" presStyleCnt="4"/>
      <dgm:spPr/>
    </dgm:pt>
    <dgm:pt modelId="{293867F8-9290-4C8C-80FD-9F6B56C64943}" type="pres">
      <dgm:prSet presAssocID="{74649F34-D2E0-44C4-98EB-D44D6CA2D72F}" presName="vert1" presStyleCnt="0"/>
      <dgm:spPr/>
    </dgm:pt>
    <dgm:pt modelId="{C200F95E-38E1-4FAE-A005-C47B6BCEECF2}" type="pres">
      <dgm:prSet presAssocID="{B2A51A67-3EF4-420E-908A-90E55EF5CD92}" presName="thickLine" presStyleLbl="alignNode1" presStyleIdx="2" presStyleCnt="4"/>
      <dgm:spPr/>
    </dgm:pt>
    <dgm:pt modelId="{06DC2B68-348B-4117-B3A5-714A35F07432}" type="pres">
      <dgm:prSet presAssocID="{B2A51A67-3EF4-420E-908A-90E55EF5CD92}" presName="horz1" presStyleCnt="0"/>
      <dgm:spPr/>
    </dgm:pt>
    <dgm:pt modelId="{27DC7042-92EB-47B8-886B-F2158E63F830}" type="pres">
      <dgm:prSet presAssocID="{B2A51A67-3EF4-420E-908A-90E55EF5CD92}" presName="tx1" presStyleLbl="revTx" presStyleIdx="2" presStyleCnt="4"/>
      <dgm:spPr/>
    </dgm:pt>
    <dgm:pt modelId="{91EBD71F-5537-4144-8F8F-BB6EEFF5F48A}" type="pres">
      <dgm:prSet presAssocID="{B2A51A67-3EF4-420E-908A-90E55EF5CD92}" presName="vert1" presStyleCnt="0"/>
      <dgm:spPr/>
    </dgm:pt>
    <dgm:pt modelId="{BEB38955-348F-4732-87ED-EA18790610C7}" type="pres">
      <dgm:prSet presAssocID="{74C2592A-CBA8-4546-9CF7-EE89D297DCDD}" presName="thickLine" presStyleLbl="alignNode1" presStyleIdx="3" presStyleCnt="4"/>
      <dgm:spPr/>
    </dgm:pt>
    <dgm:pt modelId="{74CA333C-D077-466E-A502-FAD3E65ECBAE}" type="pres">
      <dgm:prSet presAssocID="{74C2592A-CBA8-4546-9CF7-EE89D297DCDD}" presName="horz1" presStyleCnt="0"/>
      <dgm:spPr/>
    </dgm:pt>
    <dgm:pt modelId="{939F054F-D1C3-4BF6-9967-C36E76923374}" type="pres">
      <dgm:prSet presAssocID="{74C2592A-CBA8-4546-9CF7-EE89D297DCDD}" presName="tx1" presStyleLbl="revTx" presStyleIdx="3" presStyleCnt="4"/>
      <dgm:spPr/>
    </dgm:pt>
    <dgm:pt modelId="{153CDDC9-2B71-4B3E-BB2A-298477BF0E1D}" type="pres">
      <dgm:prSet presAssocID="{74C2592A-CBA8-4546-9CF7-EE89D297DCDD}" presName="vert1" presStyleCnt="0"/>
      <dgm:spPr/>
    </dgm:pt>
  </dgm:ptLst>
  <dgm:cxnLst>
    <dgm:cxn modelId="{3BA75710-3C28-4942-8482-09193589C1B9}" srcId="{DE855C5C-DCED-44EB-AF76-E56F3D5AFBC0}" destId="{A7B9DA0F-E7B4-40C3-84F0-C280969FA0EB}" srcOrd="0" destOrd="0" parTransId="{594FD836-FC55-4266-8558-E9BC1B6FB851}" sibTransId="{65CF5D06-7305-40E0-A6BC-361BA2F4B3F9}"/>
    <dgm:cxn modelId="{64E3FC3D-95EF-4A78-8EF1-6C2C3C39643D}" type="presOf" srcId="{B2A51A67-3EF4-420E-908A-90E55EF5CD92}" destId="{27DC7042-92EB-47B8-886B-F2158E63F830}" srcOrd="0" destOrd="0" presId="urn:microsoft.com/office/officeart/2008/layout/LinedList"/>
    <dgm:cxn modelId="{3A41225E-1010-42BC-9E1E-A74A0E94F8FC}" srcId="{DE855C5C-DCED-44EB-AF76-E56F3D5AFBC0}" destId="{74C2592A-CBA8-4546-9CF7-EE89D297DCDD}" srcOrd="3" destOrd="0" parTransId="{927BC092-B70A-4133-A344-BBBCD2EAC8CB}" sibTransId="{8D258D3D-9948-4621-BBF3-078957ABBE71}"/>
    <dgm:cxn modelId="{EE4EF96A-FDDE-44B1-9CE7-870677632DF4}" type="presOf" srcId="{DE855C5C-DCED-44EB-AF76-E56F3D5AFBC0}" destId="{E4669535-DC86-4F3D-AA7F-D23CCE595058}" srcOrd="0" destOrd="0" presId="urn:microsoft.com/office/officeart/2008/layout/LinedList"/>
    <dgm:cxn modelId="{75B6AD4B-5955-4B54-BDAD-8ABA5FDC0A88}" srcId="{DE855C5C-DCED-44EB-AF76-E56F3D5AFBC0}" destId="{B2A51A67-3EF4-420E-908A-90E55EF5CD92}" srcOrd="2" destOrd="0" parTransId="{A1176BAB-E021-4C2A-9946-01E7CA0B36C5}" sibTransId="{FDF542FA-E9BF-40F6-90E5-1808B31006BA}"/>
    <dgm:cxn modelId="{512EF894-F32C-46EC-B44F-2739155E2E6A}" type="presOf" srcId="{74C2592A-CBA8-4546-9CF7-EE89D297DCDD}" destId="{939F054F-D1C3-4BF6-9967-C36E76923374}" srcOrd="0" destOrd="0" presId="urn:microsoft.com/office/officeart/2008/layout/LinedList"/>
    <dgm:cxn modelId="{59E0BAA4-3515-429E-ACAC-39C6D47B54F0}" type="presOf" srcId="{74649F34-D2E0-44C4-98EB-D44D6CA2D72F}" destId="{5FEE0A37-D90C-4537-A7B8-BD9817DC2545}" srcOrd="0" destOrd="0" presId="urn:microsoft.com/office/officeart/2008/layout/LinedList"/>
    <dgm:cxn modelId="{B683C9A8-32D4-4640-9DED-1DAC6F9D745F}" type="presOf" srcId="{A7B9DA0F-E7B4-40C3-84F0-C280969FA0EB}" destId="{93919F1F-FD51-48D9-BB5B-FD355E99E54B}" srcOrd="0" destOrd="0" presId="urn:microsoft.com/office/officeart/2008/layout/LinedList"/>
    <dgm:cxn modelId="{1DB3EBE5-3829-45E7-AF3A-0B0523078077}" srcId="{DE855C5C-DCED-44EB-AF76-E56F3D5AFBC0}" destId="{74649F34-D2E0-44C4-98EB-D44D6CA2D72F}" srcOrd="1" destOrd="0" parTransId="{AF99E19C-4DE7-49DD-B703-A16A778A8B1A}" sibTransId="{F95844D8-A9D4-4E60-B327-580684DE57E7}"/>
    <dgm:cxn modelId="{F197595F-270E-4DB7-8EA5-07CAD07B1B50}" type="presParOf" srcId="{E4669535-DC86-4F3D-AA7F-D23CCE595058}" destId="{49A2EE98-A7AC-4CF5-8B2D-D6BF60C29673}" srcOrd="0" destOrd="0" presId="urn:microsoft.com/office/officeart/2008/layout/LinedList"/>
    <dgm:cxn modelId="{DA65C876-1FF2-490A-80AE-39FAD8A236D2}" type="presParOf" srcId="{E4669535-DC86-4F3D-AA7F-D23CCE595058}" destId="{BD7243B8-915F-4F57-9468-BB8F0FEAAC4A}" srcOrd="1" destOrd="0" presId="urn:microsoft.com/office/officeart/2008/layout/LinedList"/>
    <dgm:cxn modelId="{97A4E793-E60B-4889-930C-3EBE7914E4A9}" type="presParOf" srcId="{BD7243B8-915F-4F57-9468-BB8F0FEAAC4A}" destId="{93919F1F-FD51-48D9-BB5B-FD355E99E54B}" srcOrd="0" destOrd="0" presId="urn:microsoft.com/office/officeart/2008/layout/LinedList"/>
    <dgm:cxn modelId="{AC476BCE-1B69-4AF7-AAAD-FD6FDCEC0DE5}" type="presParOf" srcId="{BD7243B8-915F-4F57-9468-BB8F0FEAAC4A}" destId="{08052060-1561-4DA1-B06A-5876955EBB76}" srcOrd="1" destOrd="0" presId="urn:microsoft.com/office/officeart/2008/layout/LinedList"/>
    <dgm:cxn modelId="{A07FC7D8-7AA7-4899-83C1-1ADB38EF04EE}" type="presParOf" srcId="{E4669535-DC86-4F3D-AA7F-D23CCE595058}" destId="{3D5E2BA0-75F3-4FB1-A394-208E58BF38B4}" srcOrd="2" destOrd="0" presId="urn:microsoft.com/office/officeart/2008/layout/LinedList"/>
    <dgm:cxn modelId="{B7DE165F-7B67-4FDD-8CD9-3E491D9F534A}" type="presParOf" srcId="{E4669535-DC86-4F3D-AA7F-D23CCE595058}" destId="{999DDB19-84EA-4C4E-AEE2-173DA4E6096C}" srcOrd="3" destOrd="0" presId="urn:microsoft.com/office/officeart/2008/layout/LinedList"/>
    <dgm:cxn modelId="{635D929F-B10B-478F-9EA8-ABD5CE30A18C}" type="presParOf" srcId="{999DDB19-84EA-4C4E-AEE2-173DA4E6096C}" destId="{5FEE0A37-D90C-4537-A7B8-BD9817DC2545}" srcOrd="0" destOrd="0" presId="urn:microsoft.com/office/officeart/2008/layout/LinedList"/>
    <dgm:cxn modelId="{7A5A5152-128B-492E-A163-F46C87F9ED96}" type="presParOf" srcId="{999DDB19-84EA-4C4E-AEE2-173DA4E6096C}" destId="{293867F8-9290-4C8C-80FD-9F6B56C64943}" srcOrd="1" destOrd="0" presId="urn:microsoft.com/office/officeart/2008/layout/LinedList"/>
    <dgm:cxn modelId="{DE78EBF3-E8C3-4C9D-BB1B-B1DE682676F5}" type="presParOf" srcId="{E4669535-DC86-4F3D-AA7F-D23CCE595058}" destId="{C200F95E-38E1-4FAE-A005-C47B6BCEECF2}" srcOrd="4" destOrd="0" presId="urn:microsoft.com/office/officeart/2008/layout/LinedList"/>
    <dgm:cxn modelId="{0FA38826-80DB-4018-BB3B-270482A0FD33}" type="presParOf" srcId="{E4669535-DC86-4F3D-AA7F-D23CCE595058}" destId="{06DC2B68-348B-4117-B3A5-714A35F07432}" srcOrd="5" destOrd="0" presId="urn:microsoft.com/office/officeart/2008/layout/LinedList"/>
    <dgm:cxn modelId="{85F674FB-5E9A-48DC-A9C4-651C8E253556}" type="presParOf" srcId="{06DC2B68-348B-4117-B3A5-714A35F07432}" destId="{27DC7042-92EB-47B8-886B-F2158E63F830}" srcOrd="0" destOrd="0" presId="urn:microsoft.com/office/officeart/2008/layout/LinedList"/>
    <dgm:cxn modelId="{AC29CF33-F6D4-4208-A6F6-BAD886A727D5}" type="presParOf" srcId="{06DC2B68-348B-4117-B3A5-714A35F07432}" destId="{91EBD71F-5537-4144-8F8F-BB6EEFF5F48A}" srcOrd="1" destOrd="0" presId="urn:microsoft.com/office/officeart/2008/layout/LinedList"/>
    <dgm:cxn modelId="{DD55548A-BB6F-418C-9C02-ED69B23E6C77}" type="presParOf" srcId="{E4669535-DC86-4F3D-AA7F-D23CCE595058}" destId="{BEB38955-348F-4732-87ED-EA18790610C7}" srcOrd="6" destOrd="0" presId="urn:microsoft.com/office/officeart/2008/layout/LinedList"/>
    <dgm:cxn modelId="{89550C87-A91A-490F-A114-876C50E604E5}" type="presParOf" srcId="{E4669535-DC86-4F3D-AA7F-D23CCE595058}" destId="{74CA333C-D077-466E-A502-FAD3E65ECBAE}" srcOrd="7" destOrd="0" presId="urn:microsoft.com/office/officeart/2008/layout/LinedList"/>
    <dgm:cxn modelId="{008F0E94-EEF5-4B21-A745-42DB617B0494}" type="presParOf" srcId="{74CA333C-D077-466E-A502-FAD3E65ECBAE}" destId="{939F054F-D1C3-4BF6-9967-C36E76923374}" srcOrd="0" destOrd="0" presId="urn:microsoft.com/office/officeart/2008/layout/LinedList"/>
    <dgm:cxn modelId="{6881A93B-A6D3-4812-AFCF-B7A8C62CF358}" type="presParOf" srcId="{74CA333C-D077-466E-A502-FAD3E65ECBAE}" destId="{153CDDC9-2B71-4B3E-BB2A-298477BF0E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2EE98-A7AC-4CF5-8B2D-D6BF60C29673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19F1F-FD51-48D9-BB5B-FD355E99E54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scenario of this project is to record the popular movies with customers rating in the past 10 years. Our project break out for three parts.</a:t>
          </a:r>
          <a:r>
            <a:rPr lang="en-US" sz="2600" kern="1200">
              <a:latin typeface="Calibri Light" panose="020F0302020204030204"/>
            </a:rPr>
            <a:t> </a:t>
          </a:r>
          <a:endParaRPr lang="en-US" sz="2600" kern="1200"/>
        </a:p>
      </dsp:txBody>
      <dsp:txXfrm>
        <a:off x="0" y="0"/>
        <a:ext cx="6900512" cy="1384035"/>
      </dsp:txXfrm>
    </dsp:sp>
    <dsp:sp modelId="{3D5E2BA0-75F3-4FB1-A394-208E58BF38B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E0A37-D90C-4537-A7B8-BD9817DC2545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Firstly, we collect the recent ten years </a:t>
          </a:r>
          <a:r>
            <a:rPr lang="en-US" sz="2600" b="0" kern="1200"/>
            <a:t>popular </a:t>
          </a:r>
          <a:r>
            <a:rPr lang="en-US" sz="2600" kern="1200"/>
            <a:t>movies data with relative directors.</a:t>
          </a:r>
        </a:p>
      </dsp:txBody>
      <dsp:txXfrm>
        <a:off x="0" y="1384035"/>
        <a:ext cx="6900512" cy="1384035"/>
      </dsp:txXfrm>
    </dsp:sp>
    <dsp:sp modelId="{C200F95E-38E1-4FAE-A005-C47B6BCEECF2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C7042-92EB-47B8-886B-F2158E63F83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Secondly,</a:t>
          </a:r>
          <a:r>
            <a:rPr lang="en-US" sz="2600" kern="1200">
              <a:latin typeface="Calibri Light" panose="020F0302020204030204"/>
            </a:rPr>
            <a:t> </a:t>
          </a:r>
          <a:r>
            <a:rPr lang="en-US" sz="2600" kern="1200"/>
            <a:t> we retrieve the theatre information, movie showing time and box office performance with the relative movies.</a:t>
          </a:r>
        </a:p>
      </dsp:txBody>
      <dsp:txXfrm>
        <a:off x="0" y="2768070"/>
        <a:ext cx="6900512" cy="1384035"/>
      </dsp:txXfrm>
    </dsp:sp>
    <dsp:sp modelId="{BEB38955-348F-4732-87ED-EA18790610C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F054F-D1C3-4BF6-9967-C36E76923374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Lastly,</a:t>
          </a:r>
          <a:r>
            <a:rPr lang="en-US" sz="2600" kern="1200">
              <a:latin typeface="Calibri Light" panose="020F0302020204030204"/>
            </a:rPr>
            <a:t> </a:t>
          </a:r>
          <a:r>
            <a:rPr lang="en-US" sz="2600" kern="1200"/>
            <a:t> through this platform, users can easily track the ratings with the movies and their friend’s favors of movies.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39226227-2ED0-6446-D264-A93948CA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>
                <a:latin typeface="Arial Rounded MT Bold" panose="020F0704030504030204" pitchFamily="34" charset="0"/>
                <a:ea typeface="+mj-lt"/>
                <a:cs typeface="+mj-lt"/>
              </a:rPr>
              <a:t>Movie Theater Chain Ticketing and Social Media Platform </a:t>
            </a:r>
            <a:endParaRPr lang="en-US" sz="4400">
              <a:latin typeface="Arial Rounded MT Bold" panose="020F0704030504030204" pitchFamily="34" charset="0"/>
            </a:endParaRPr>
          </a:p>
          <a:p>
            <a:pPr algn="l"/>
            <a:endParaRPr lang="en-US" sz="440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525" y="4118018"/>
            <a:ext cx="4023359" cy="268471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b="1">
                <a:latin typeface="Arial Rounded MT Bold" panose="020F0704030504030204" pitchFamily="34" charset="0"/>
                <a:ea typeface="Calibri"/>
                <a:cs typeface="Calibri"/>
              </a:rPr>
              <a:t> Team 2b</a:t>
            </a:r>
          </a:p>
          <a:p>
            <a:pPr algn="l"/>
            <a:r>
              <a:rPr lang="en-US" sz="2000" b="1">
                <a:latin typeface="Arial Rounded MT Bold" panose="020F0704030504030204" pitchFamily="34" charset="0"/>
                <a:ea typeface="Calibri"/>
                <a:cs typeface="Calibri"/>
              </a:rPr>
              <a:t>Jack Bentsen</a:t>
            </a:r>
          </a:p>
          <a:p>
            <a:pPr algn="l"/>
            <a:r>
              <a:rPr lang="en-US" sz="2000" b="1">
                <a:latin typeface="Arial Rounded MT Bold" panose="020F0704030504030204" pitchFamily="34" charset="0"/>
                <a:ea typeface="Calibri"/>
                <a:cs typeface="Calibri"/>
              </a:rPr>
              <a:t>PO Yu Chao</a:t>
            </a:r>
          </a:p>
          <a:p>
            <a:pPr algn="l"/>
            <a:r>
              <a:rPr lang="en-US" sz="2000" b="1">
                <a:latin typeface="Arial Rounded MT Bold" panose="020F0704030504030204" pitchFamily="34" charset="0"/>
                <a:ea typeface="Calibri"/>
                <a:cs typeface="Calibri"/>
              </a:rPr>
              <a:t>Chia Yu Hsu</a:t>
            </a:r>
          </a:p>
          <a:p>
            <a:pPr algn="l"/>
            <a:r>
              <a:rPr lang="en-US" sz="2000" b="1">
                <a:latin typeface="Arial Rounded MT Bold" panose="020F0704030504030204" pitchFamily="34" charset="0"/>
                <a:ea typeface="Calibri"/>
                <a:cs typeface="Calibri"/>
              </a:rPr>
              <a:t>Zhou </a:t>
            </a:r>
            <a:r>
              <a:rPr lang="en-US" sz="2000" b="1" err="1">
                <a:latin typeface="Arial Rounded MT Bold" panose="020F0704030504030204" pitchFamily="34" charset="0"/>
                <a:ea typeface="Calibri"/>
                <a:cs typeface="Calibri"/>
              </a:rPr>
              <a:t>Jin</a:t>
            </a:r>
            <a:endParaRPr lang="en-US" sz="2000" b="1">
              <a:latin typeface="Arial Rounded MT Bold" panose="020F0704030504030204" pitchFamily="34" charset="0"/>
              <a:ea typeface="Calibri"/>
              <a:cs typeface="Calibri"/>
            </a:endParaRPr>
          </a:p>
          <a:p>
            <a:pPr algn="l"/>
            <a:r>
              <a:rPr lang="en-US" sz="2000" b="1">
                <a:latin typeface="Arial Rounded MT Bold" panose="020F0704030504030204" pitchFamily="34" charset="0"/>
                <a:ea typeface="Calibri"/>
                <a:cs typeface="Calibri"/>
              </a:rPr>
              <a:t>Instructor:</a:t>
            </a:r>
            <a:r>
              <a:rPr lang="en-US" altLang="zh-TW" sz="2000" b="1" i="0">
                <a:solidFill>
                  <a:srgbClr val="181E25"/>
                </a:solidFill>
                <a:effectLst/>
                <a:latin typeface="Arial Rounded MT Bold" panose="020F0704030504030204" pitchFamily="34" charset="0"/>
              </a:rPr>
              <a:t> Mike McKee</a:t>
            </a:r>
            <a:endParaRPr lang="en-US" sz="2000" b="1">
              <a:latin typeface="Arial Rounded MT Bold" panose="020F0704030504030204" pitchFamily="34" charset="0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9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5" y="369947"/>
            <a:ext cx="708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7: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shows the available seats for each movie showing. 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9353725" y="306580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0A5A45-57A8-1219-E7CF-5258B8D9754A}"/>
              </a:ext>
            </a:extLst>
          </p:cNvPr>
          <p:cNvSpPr txBox="1"/>
          <p:nvPr/>
        </p:nvSpPr>
        <p:spPr>
          <a:xfrm>
            <a:off x="9520413" y="3439837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50E08F-A594-18FC-64E8-0C74BAA9BB0C}"/>
              </a:ext>
            </a:extLst>
          </p:cNvPr>
          <p:cNvSpPr txBox="1"/>
          <p:nvPr/>
        </p:nvSpPr>
        <p:spPr>
          <a:xfrm>
            <a:off x="675744" y="3644480"/>
            <a:ext cx="708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8: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shows the highest rated movies from everyone. 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3D56C5-A59C-4A14-1DE7-7F4B542F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4" y="1226175"/>
            <a:ext cx="6555567" cy="2079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C2BE0E-93DF-74AA-9119-D036F489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796987"/>
            <a:ext cx="3624043" cy="25217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E13916-6282-FC92-93C3-34F8FDC6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44" y="4412157"/>
            <a:ext cx="6740125" cy="13343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252D1A6-B1C7-6B0C-6D54-BF1A634E9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299" y="3886301"/>
            <a:ext cx="3624043" cy="27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5" y="369947"/>
            <a:ext cx="708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9: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shows movies with the largest number of ratings. 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9353725" y="306580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0A5A45-57A8-1219-E7CF-5258B8D9754A}"/>
              </a:ext>
            </a:extLst>
          </p:cNvPr>
          <p:cNvSpPr txBox="1"/>
          <p:nvPr/>
        </p:nvSpPr>
        <p:spPr>
          <a:xfrm>
            <a:off x="9353725" y="3711997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50E08F-A594-18FC-64E8-0C74BAA9BB0C}"/>
              </a:ext>
            </a:extLst>
          </p:cNvPr>
          <p:cNvSpPr txBox="1"/>
          <p:nvPr/>
        </p:nvSpPr>
        <p:spPr>
          <a:xfrm>
            <a:off x="748812" y="3654918"/>
            <a:ext cx="7080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10: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shows the total sales for each movie showing and is grouped together by its movie id, showing date and showing time. </a:t>
            </a:r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55D47A-18BF-A52C-6FC1-726940CC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4" y="1167777"/>
            <a:ext cx="5557838" cy="14748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1698EE-2D53-228B-46BB-833BEE73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99" y="753044"/>
            <a:ext cx="3624043" cy="26096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946B09-A316-3650-8E69-DE6860F2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52" y="4686124"/>
            <a:ext cx="5918003" cy="18019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1ABCF33-8D98-0BD8-F1B7-B28E0E4D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299" y="4254725"/>
            <a:ext cx="3624043" cy="24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5" y="369947"/>
            <a:ext cx="708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11: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finds out the director for the Avengers movie series and shows the average ratings for each one in the series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9506352" y="837246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1A0122-9D6C-0638-BD81-A9805CEB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5" y="1293277"/>
            <a:ext cx="6119221" cy="2280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7A1970-133A-EE6A-EDCB-27E2424E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376" y="1293277"/>
            <a:ext cx="3505965" cy="15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932576" y="388970"/>
            <a:ext cx="7080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Stored Procedure 1: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stored procedure helps user to find all his/ her friends in the database. Users will be able to quickly find his/ her friends list by calling this stored procedure.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810412" y="4402722"/>
            <a:ext cx="208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Output from example call: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B03DB-8DD7-431F-4526-5A53305E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63" y="1692506"/>
            <a:ext cx="6057900" cy="17216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EB7DDF-771B-8278-196D-81972E28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29" y="3620564"/>
            <a:ext cx="2346333" cy="3693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AC6895-398F-B2A4-829C-8F942CFE4CCB}"/>
              </a:ext>
            </a:extLst>
          </p:cNvPr>
          <p:cNvSpPr txBox="1"/>
          <p:nvPr/>
        </p:nvSpPr>
        <p:spPr>
          <a:xfrm>
            <a:off x="792550" y="3617083"/>
            <a:ext cx="19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Example call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FD595C-9559-E06B-4746-3B1CD69A3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29" y="4473334"/>
            <a:ext cx="4929601" cy="1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932576" y="388970"/>
            <a:ext cx="7080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Stored procedure 2: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stored procedure gets all the ratings from the given user. User can use this stored</a:t>
            </a:r>
            <a:r>
              <a:rPr lang="zh-TW" altLang="en-US" sz="1800" b="0" i="0" u="none" strike="noStrike" baseline="0">
                <a:latin typeface="Calibri" panose="020F0502020204030204" pitchFamily="34" charset="0"/>
              </a:rPr>
              <a:t> </a:t>
            </a: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procedure to get all his/her ratings on movies as a sorted table.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810412" y="4402722"/>
            <a:ext cx="208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Output from example call: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AC6895-398F-B2A4-829C-8F942CFE4CCB}"/>
              </a:ext>
            </a:extLst>
          </p:cNvPr>
          <p:cNvSpPr txBox="1"/>
          <p:nvPr/>
        </p:nvSpPr>
        <p:spPr>
          <a:xfrm>
            <a:off x="792550" y="3617083"/>
            <a:ext cx="19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Example call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EECB9A-D65A-12D1-4B06-1152FBCF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19" y="1401751"/>
            <a:ext cx="5340501" cy="19658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FBDC53-3863-B16D-0C6B-BC55341A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29" y="3741053"/>
            <a:ext cx="2536010" cy="4415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983395-8F53-4745-B553-01A64E2B6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402" y="4556063"/>
            <a:ext cx="4998521" cy="14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810412" y="132948"/>
            <a:ext cx="963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Stored procedure 3: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stored procedure gets the highest average rating on movies they have rated, and this</a:t>
            </a:r>
            <a:r>
              <a:rPr lang="zh-TW" altLang="en-US" sz="1800" b="0" i="0" u="none" strike="noStrike" baseline="0">
                <a:latin typeface="Calibri" panose="020F0502020204030204" pitchFamily="34" charset="0"/>
              </a:rPr>
              <a:t> </a:t>
            </a: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would help friends to make recommendations easier by checking their highest ratings on</a:t>
            </a:r>
            <a:r>
              <a:rPr lang="zh-TW" altLang="en-US" sz="1800" b="0" i="0" u="none" strike="noStrike" baseline="0">
                <a:latin typeface="Calibri" panose="020F0502020204030204" pitchFamily="34" charset="0"/>
              </a:rPr>
              <a:t> </a:t>
            </a: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movies.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810412" y="4402722"/>
            <a:ext cx="208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Output from example call: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AC6895-398F-B2A4-829C-8F942CFE4CCB}"/>
              </a:ext>
            </a:extLst>
          </p:cNvPr>
          <p:cNvSpPr txBox="1"/>
          <p:nvPr/>
        </p:nvSpPr>
        <p:spPr>
          <a:xfrm>
            <a:off x="792550" y="3617083"/>
            <a:ext cx="19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Example call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8C5C29-A56D-8463-C03B-4ACCBB8B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65" y="1056278"/>
            <a:ext cx="5870896" cy="25139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8E4F45-0E07-633E-1366-1A8AF95C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704" y="3725371"/>
            <a:ext cx="3396143" cy="4516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764231-BD49-75F2-6195-9FB9B6C4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704" y="4493592"/>
            <a:ext cx="4285377" cy="22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6DB93FA-C033-9DA3-0B57-DEA3FB6D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51" y="2192687"/>
            <a:ext cx="4697775" cy="22458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TW" kern="1200">
                <a:solidFill>
                  <a:schemeClr val="tx2"/>
                </a:solidFill>
                <a:latin typeface="Arial Rounded MT Bold"/>
                <a:ea typeface="新細明體"/>
              </a:rPr>
              <a:t>GUI </a:t>
            </a:r>
            <a:br>
              <a:rPr lang="en-US" altLang="zh-TW">
                <a:solidFill>
                  <a:schemeClr val="tx2"/>
                </a:solidFill>
                <a:latin typeface="Arial Rounded MT Bold"/>
                <a:ea typeface="新細明體"/>
              </a:rPr>
            </a:br>
            <a:r>
              <a:rPr lang="en-US" altLang="zh-TW">
                <a:solidFill>
                  <a:schemeClr val="tx2"/>
                </a:solidFill>
                <a:latin typeface="Arial Rounded MT Bold"/>
                <a:ea typeface="新細明體"/>
              </a:rPr>
              <a:t>Application</a:t>
            </a:r>
            <a:br>
              <a:rPr lang="en-US" altLang="zh-TW">
                <a:solidFill>
                  <a:schemeClr val="tx2"/>
                </a:solidFill>
                <a:latin typeface="Arial Rounded MT Bold"/>
                <a:ea typeface="新細明體"/>
              </a:rPr>
            </a:br>
            <a:r>
              <a:rPr lang="en-US" altLang="zh-TW">
                <a:solidFill>
                  <a:schemeClr val="tx2"/>
                </a:solidFill>
                <a:latin typeface="Arial Rounded MT Bold"/>
                <a:ea typeface="新細明體"/>
              </a:rPr>
              <a:t>Instructions</a:t>
            </a:r>
            <a:endParaRPr lang="en-US" altLang="zh-TW" kern="1200">
              <a:solidFill>
                <a:schemeClr val="tx2"/>
              </a:solidFill>
              <a:latin typeface="Arial Rounded MT Bold"/>
              <a:ea typeface="新細明體"/>
              <a:cs typeface="Calibri Light" panose="020F0302020204030204"/>
            </a:endParaRPr>
          </a:p>
        </p:txBody>
      </p:sp>
      <p:pic>
        <p:nvPicPr>
          <p:cNvPr id="6" name="Graphic 5" descr="貼上">
            <a:extLst>
              <a:ext uri="{FF2B5EF4-FFF2-40B4-BE49-F238E27FC236}">
                <a16:creationId xmlns:a16="http://schemas.microsoft.com/office/drawing/2014/main" id="{27B0A5AC-BE3D-43A1-4026-6AE6595A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99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E7781-CD6B-FE17-C969-225B047F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Step 1: create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09E3-DE5B-03BC-2995-9FE0AA129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ea typeface="Calibri"/>
                <a:cs typeface="Calibri"/>
              </a:rPr>
              <a:t>Open MILESTONE2DUMP.sql in MYSQL</a:t>
            </a:r>
          </a:p>
          <a:p>
            <a:r>
              <a:rPr lang="en-US" sz="2400">
                <a:solidFill>
                  <a:srgbClr val="FEFFFF"/>
                </a:solidFill>
                <a:ea typeface="Calibri"/>
                <a:cs typeface="Calibri"/>
              </a:rPr>
              <a:t>Use Local instance 3306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3D6814-2465-15A8-7630-B258011D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119569"/>
            <a:ext cx="6539075" cy="42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C6EE529-01B3-1F39-017B-60308BE20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194" y="817523"/>
            <a:ext cx="264998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2015E-7DEA-CCE5-5121-3FA82E96F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817523"/>
            <a:ext cx="6629400" cy="43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489-423D-FE9F-5FE7-A7930536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test queries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B638E3B-B052-9E1F-63A6-1641A88E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400300" cy="660400"/>
          </a:xfrm>
        </p:spPr>
      </p:pic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23EA3B59-344F-BAE7-0337-8FAAC02D8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779712"/>
            <a:ext cx="764540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8E682-4B12-F7FD-9D3A-EECD4282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5697536"/>
            <a:ext cx="79248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9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64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909A64-AE55-481D-BE82-5EAF789B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395" y="-230283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altLang="zh-TW" sz="4000" b="1">
                <a:latin typeface="Arial Rounded MT Bold"/>
                <a:ea typeface="新細明體"/>
                <a:cs typeface="Arial"/>
              </a:rPr>
              <a:t>Outline </a:t>
            </a:r>
            <a:endParaRPr lang="zh-TW" alt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7">
            <a:extLst>
              <a:ext uri="{FF2B5EF4-FFF2-40B4-BE49-F238E27FC236}">
                <a16:creationId xmlns:a16="http://schemas.microsoft.com/office/drawing/2014/main" id="{1A848F88-595C-487D-8E22-D55CDC8E0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8" r="1324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52F4EDFF-A64F-470F-B33E-B59AB0E0C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397" y="1716493"/>
            <a:ext cx="6798539" cy="43728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Entity Relationship Diagram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Database Implementation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GUI Application Instructions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DEMO - Query Runner / Console</a:t>
            </a:r>
            <a:r>
              <a:rPr lang="zh-TW" altLang="en-US" sz="2400" b="1" dirty="0">
                <a:latin typeface="Arial Rounded MT Bold"/>
                <a:ea typeface="新細明體"/>
                <a:cs typeface="Times New Roman"/>
              </a:rPr>
              <a:t> </a:t>
            </a: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Application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Future Improvements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Arial Rounded MT Bold"/>
                <a:ea typeface="新細明體"/>
                <a:cs typeface="Times New Roman"/>
              </a:rPr>
              <a:t>Q&amp;A</a:t>
            </a:r>
          </a:p>
          <a:p>
            <a:pPr marL="0" indent="0">
              <a:buNone/>
            </a:pP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955260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566E-0BA5-1F46-5012-204CF12D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Java – </a:t>
            </a:r>
            <a:r>
              <a:rPr lang="en-US" err="1"/>
              <a:t>QueryRunner</a:t>
            </a:r>
            <a:r>
              <a:rPr lang="en-US"/>
              <a:t> (Option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581B-E80B-9EF1-90BF-B4A909F0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243"/>
            <a:ext cx="10515600" cy="4351338"/>
          </a:xfrm>
        </p:spPr>
        <p:txBody>
          <a:bodyPr/>
          <a:lstStyle/>
          <a:p>
            <a:r>
              <a:rPr lang="en-US"/>
              <a:t>Open the </a:t>
            </a:r>
            <a:r>
              <a:rPr lang="en-US" err="1"/>
              <a:t>QueryRunner</a:t>
            </a:r>
            <a:r>
              <a:rPr lang="en-US"/>
              <a:t> zip file with IntelliJ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01AE-B9D1-5967-2E7F-EBEF8AFD1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1249"/>
            <a:ext cx="6896912" cy="337661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996D78-137B-3330-45E5-A3EBACAC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1" y="2381248"/>
            <a:ext cx="3909762" cy="337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09F0F-7399-E57E-F088-1C40FA9A0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22" y="6040437"/>
            <a:ext cx="5528341" cy="6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7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F40C-C7C1-D0F2-783C-860526CED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9" y="1509167"/>
            <a:ext cx="3856023" cy="3424467"/>
          </a:xfrm>
        </p:spPr>
        <p:txBody>
          <a:bodyPr anchor="t">
            <a:normAutofit/>
          </a:bodyPr>
          <a:lstStyle/>
          <a:p>
            <a:r>
              <a:rPr lang="en-US"/>
              <a:t>Use information:</a:t>
            </a:r>
          </a:p>
          <a:p>
            <a:pPr lvl="0"/>
            <a:r>
              <a:rPr lang="en-US"/>
              <a:t>Hostname: localhost</a:t>
            </a:r>
          </a:p>
          <a:p>
            <a:pPr lvl="0"/>
            <a:r>
              <a:rPr lang="en-US"/>
              <a:t>User: root</a:t>
            </a:r>
          </a:p>
          <a:p>
            <a:pPr lvl="0"/>
            <a:r>
              <a:rPr lang="en-US"/>
              <a:t>Password: root password set for MYSQL</a:t>
            </a:r>
          </a:p>
          <a:p>
            <a:pPr lvl="0"/>
            <a:r>
              <a:rPr lang="en-US"/>
              <a:t>Database: </a:t>
            </a:r>
            <a:r>
              <a:rPr lang="en-US" err="1"/>
              <a:t>mvsocialdb</a:t>
            </a:r>
            <a:endParaRPr lang="en-US"/>
          </a:p>
          <a:p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9216A-FE8F-5EEF-BBED-AC0317BD2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55" y="889253"/>
            <a:ext cx="6865986" cy="4205414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2C426-4661-9BE0-8764-E2BB92F03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18" y="5579098"/>
            <a:ext cx="2033523" cy="8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4D42F-1E52-6943-AF8D-892A264EB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34" y="1925657"/>
            <a:ext cx="4616434" cy="28275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C7C976B-E0C4-8624-CDA6-C0FEF839E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33" y="1922858"/>
            <a:ext cx="4644528" cy="2833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2D42A-B039-2E54-B2F1-4A6C9FFD6414}"/>
              </a:ext>
            </a:extLst>
          </p:cNvPr>
          <p:cNvSpPr txBox="1"/>
          <p:nvPr/>
        </p:nvSpPr>
        <p:spPr>
          <a:xfrm>
            <a:off x="1090246" y="1098620"/>
            <a:ext cx="62105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For queries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25639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369B6-D43D-51E6-1326-7EE6E9B4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>
                <a:solidFill>
                  <a:srgbClr val="FFFFFF"/>
                </a:solidFill>
              </a:rPr>
              <a:t>Option 2: run in console (no pop-up window)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7DD35D-21F8-1344-27D7-5C66D15E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38824"/>
            <a:ext cx="5455917" cy="357362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019737-333E-C9F1-993B-9F5364D6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279894"/>
            <a:ext cx="5455917" cy="22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5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DE61989-828D-09A1-153B-1049D7C84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2" y="428873"/>
            <a:ext cx="8824822" cy="3656743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21F45B-ADF0-6754-0637-3FACA3B3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72" y="4481330"/>
            <a:ext cx="4885426" cy="94334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8C72978-E0E8-487E-5C7C-8141BAF6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02" y="4481799"/>
            <a:ext cx="5733690" cy="20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42" name="Freeform: Shape 3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3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39221A9-1F34-E262-8562-C4576A1F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06" y="1898498"/>
            <a:ext cx="5292801" cy="27039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4000" kern="1200">
                <a:solidFill>
                  <a:schemeClr val="tx2"/>
                </a:solidFill>
                <a:latin typeface="Arial Rounded MT Bold"/>
                <a:ea typeface="新細明體"/>
              </a:rPr>
              <a:t>DEMO </a:t>
            </a:r>
            <a:br>
              <a:rPr lang="en-US" altLang="zh-TW" sz="4000">
                <a:solidFill>
                  <a:schemeClr val="tx2"/>
                </a:solidFill>
                <a:latin typeface="Arial Rounded MT Bold"/>
                <a:ea typeface="新細明體"/>
              </a:rPr>
            </a:br>
            <a:r>
              <a:rPr lang="en-US" altLang="zh-TW" sz="4000" kern="1200">
                <a:solidFill>
                  <a:schemeClr val="tx2"/>
                </a:solidFill>
                <a:latin typeface="Arial Rounded MT Bold"/>
                <a:ea typeface="新細明體"/>
              </a:rPr>
              <a:t>- </a:t>
            </a:r>
            <a:r>
              <a:rPr lang="en-US" altLang="zh-TW" sz="4000">
                <a:solidFill>
                  <a:schemeClr val="tx2"/>
                </a:solidFill>
                <a:latin typeface="Arial Rounded MT Bold"/>
                <a:ea typeface="新細明體"/>
              </a:rPr>
              <a:t>Query Runner </a:t>
            </a:r>
            <a:r>
              <a:rPr lang="en-US" altLang="zh-TW" sz="4000" kern="1200">
                <a:solidFill>
                  <a:schemeClr val="tx2"/>
                </a:solidFill>
                <a:latin typeface="Arial Rounded MT Bold"/>
                <a:ea typeface="新細明體"/>
              </a:rPr>
              <a:t>/ Console Application</a:t>
            </a:r>
          </a:p>
        </p:txBody>
      </p:sp>
      <p:pic>
        <p:nvPicPr>
          <p:cNvPr id="20" name="Graphic 5" descr="資料庫大綱">
            <a:extLst>
              <a:ext uri="{FF2B5EF4-FFF2-40B4-BE49-F238E27FC236}">
                <a16:creationId xmlns:a16="http://schemas.microsoft.com/office/drawing/2014/main" id="{E83CB35A-B414-47A0-6507-7341C42E0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146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3735289-CF89-369B-30FB-F45FC76D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2" y="2368714"/>
            <a:ext cx="4616434" cy="26890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705018-5352-3596-EADA-9793D4C1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369893"/>
            <a:ext cx="4644528" cy="1939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45DF7-6A70-BBB9-8858-7F2DEB7AA303}"/>
              </a:ext>
            </a:extLst>
          </p:cNvPr>
          <p:cNvSpPr txBox="1"/>
          <p:nvPr/>
        </p:nvSpPr>
        <p:spPr>
          <a:xfrm>
            <a:off x="1216324" y="871267"/>
            <a:ext cx="78615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Insertion into Movies makes the result of query # 3 different. Prove that our insertion works!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5CDD9-62AE-B85A-E686-ACD88D971E34}"/>
              </a:ext>
            </a:extLst>
          </p:cNvPr>
          <p:cNvSpPr txBox="1"/>
          <p:nvPr/>
        </p:nvSpPr>
        <p:spPr>
          <a:xfrm>
            <a:off x="6736332" y="16179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71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D2DE59-B9DA-9BBB-7135-2AC3055A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kern="1200">
                <a:latin typeface="Arial Rounded MT Bold"/>
                <a:ea typeface="新細明體"/>
              </a:rPr>
              <a:t>Tableau Visualization</a:t>
            </a:r>
            <a:r>
              <a:rPr lang="en-US" altLang="zh-TW" sz="7200">
                <a:latin typeface="Arial Rounded MT Bold"/>
                <a:ea typeface="新細明體"/>
              </a:rPr>
              <a:t> </a:t>
            </a:r>
            <a:endParaRPr lang="en-US" altLang="zh-TW" sz="7200" kern="1200">
              <a:latin typeface="Arial Rounded MT Bold"/>
              <a:ea typeface="新細明體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7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109C731-D34E-CEFA-E177-66CE15BB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00" y="496607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altLang="zh-TW" sz="2400" b="1"/>
              <a:t>	</a:t>
            </a:r>
            <a:r>
              <a:rPr lang="en-US" altLang="zh-TW" sz="2400" b="1">
                <a:solidFill>
                  <a:srgbClr val="002060"/>
                </a:solidFill>
              </a:rPr>
              <a:t>Sum of Ticket Sales</a:t>
            </a:r>
            <a:br>
              <a:rPr lang="en-US" altLang="zh-TW" sz="2400" b="1">
                <a:solidFill>
                  <a:srgbClr val="002060"/>
                </a:solidFill>
              </a:rPr>
            </a:br>
            <a:r>
              <a:rPr lang="en-US" altLang="zh-TW" sz="2400" b="1">
                <a:solidFill>
                  <a:srgbClr val="002060"/>
                </a:solidFill>
              </a:rPr>
              <a:t>Organized by User</a:t>
            </a:r>
            <a:br>
              <a:rPr lang="en-US" altLang="zh-TW" sz="2800" b="1"/>
            </a:br>
            <a:br>
              <a:rPr lang="en-US" altLang="zh-TW" sz="2500">
                <a:effectLst/>
              </a:rPr>
            </a:br>
            <a:endParaRPr lang="en-US" altLang="zh-TW" sz="2500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3592FB8C-BD80-18BB-3CE1-E913DB6A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858709"/>
            <a:ext cx="4974336" cy="3059216"/>
          </a:xfrm>
          <a:prstGeom prst="rect">
            <a:avLst/>
          </a:prstGeom>
        </p:spPr>
      </p:pic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BC627E6-4D0D-586B-FB5B-3675C16A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4365" y="3304053"/>
            <a:ext cx="4974336" cy="1569951"/>
          </a:xfrm>
          <a:prstGeom prst="rect">
            <a:avLst/>
          </a:prstGeom>
        </p:spPr>
      </p:pic>
      <p:sp>
        <p:nvSpPr>
          <p:cNvPr id="28" name="標題 7">
            <a:extLst>
              <a:ext uri="{FF2B5EF4-FFF2-40B4-BE49-F238E27FC236}">
                <a16:creationId xmlns:a16="http://schemas.microsoft.com/office/drawing/2014/main" id="{88E35E52-8790-962D-C7DA-FF021DE23E4C}"/>
              </a:ext>
            </a:extLst>
          </p:cNvPr>
          <p:cNvSpPr txBox="1">
            <a:spLocks/>
          </p:cNvSpPr>
          <p:nvPr/>
        </p:nvSpPr>
        <p:spPr>
          <a:xfrm>
            <a:off x="7490349" y="496607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Number of Tickets Sold Organized by Room Code</a:t>
            </a:r>
            <a:endParaRPr lang="zh-TW" altLang="zh-TW" sz="2800">
              <a:solidFill>
                <a:srgbClr val="00206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/>
            <a:br>
              <a:rPr lang="en-US" altLang="zh-TW" sz="2800" b="1"/>
            </a:br>
            <a:br>
              <a:rPr lang="en-US" altLang="zh-TW" sz="2500"/>
            </a:br>
            <a:endParaRPr lang="en-US" altLang="zh-TW" sz="250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75471216-1E57-61CA-505B-3F157EBBE948}"/>
              </a:ext>
            </a:extLst>
          </p:cNvPr>
          <p:cNvCxnSpPr/>
          <p:nvPr/>
        </p:nvCxnSpPr>
        <p:spPr>
          <a:xfrm rot="16200000" flipH="1">
            <a:off x="4870252" y="985263"/>
            <a:ext cx="2211010" cy="240483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6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109C731-D34E-CEFA-E177-66CE15BB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41" y="602682"/>
            <a:ext cx="3685032" cy="1608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sz="2700">
                <a:solidFill>
                  <a:srgbClr val="00206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Movies Organized by Tickets Sold and Runtime</a:t>
            </a:r>
            <a:br>
              <a:rPr lang="zh-TW" altLang="zh-TW" sz="24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br>
              <a:rPr lang="en-US" altLang="zh-TW" sz="2800" b="1"/>
            </a:br>
            <a:br>
              <a:rPr lang="en-US" altLang="zh-TW" sz="2500">
                <a:effectLst/>
              </a:rPr>
            </a:br>
            <a:endParaRPr lang="en-US" altLang="zh-TW" sz="2500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標題 7">
            <a:extLst>
              <a:ext uri="{FF2B5EF4-FFF2-40B4-BE49-F238E27FC236}">
                <a16:creationId xmlns:a16="http://schemas.microsoft.com/office/drawing/2014/main" id="{88E35E52-8790-962D-C7DA-FF021DE23E4C}"/>
              </a:ext>
            </a:extLst>
          </p:cNvPr>
          <p:cNvSpPr txBox="1">
            <a:spLocks/>
          </p:cNvSpPr>
          <p:nvPr/>
        </p:nvSpPr>
        <p:spPr>
          <a:xfrm>
            <a:off x="7421727" y="345652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Number of Tickets Sold Organized By User</a:t>
            </a:r>
            <a:endParaRPr lang="zh-TW" altLang="zh-TW" sz="2800">
              <a:solidFill>
                <a:srgbClr val="00206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/>
            <a:br>
              <a:rPr lang="en-US" altLang="zh-TW" sz="2800" b="1"/>
            </a:br>
            <a:br>
              <a:rPr lang="en-US" altLang="zh-TW" sz="2500"/>
            </a:br>
            <a:endParaRPr lang="en-US" altLang="zh-TW" sz="250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75471216-1E57-61CA-505B-3F157EBBE948}"/>
              </a:ext>
            </a:extLst>
          </p:cNvPr>
          <p:cNvCxnSpPr/>
          <p:nvPr/>
        </p:nvCxnSpPr>
        <p:spPr>
          <a:xfrm rot="16200000" flipH="1">
            <a:off x="4870252" y="985263"/>
            <a:ext cx="2211010" cy="240483"/>
          </a:xfrm>
          <a:prstGeom prst="bent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BE49F42C-D6AB-789B-BB17-7A2D44C3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82" y="2722134"/>
            <a:ext cx="4811638" cy="3332366"/>
          </a:xfrm>
          <a:prstGeom prst="rect">
            <a:avLst/>
          </a:prstGeom>
        </p:spPr>
      </p:pic>
      <p:pic>
        <p:nvPicPr>
          <p:cNvPr id="1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282070A-70AB-5186-E22C-ABFA729D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6" y="2722134"/>
            <a:ext cx="5553562" cy="31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62367-D474-547E-4259-540BD8C3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000" b="1" kern="1200">
                <a:latin typeface="Calibri Light"/>
                <a:ea typeface="新細明體"/>
                <a:cs typeface="Akhbar MT"/>
              </a:rPr>
              <a:t>Introduction</a:t>
            </a:r>
            <a:br>
              <a:rPr lang="en-US" altLang="zh-TW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TW" sz="5000">
                <a:ea typeface="新細明體"/>
              </a:rPr>
              <a:t> </a:t>
            </a:r>
            <a:endParaRPr lang="en-US" sz="5000" kern="1200"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6B7A2B0-F3E7-BFAB-44EA-AE401BDED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5053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738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82F1-B193-502A-9042-BEB26FDE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785-E50C-546C-6E0A-0BE5203FB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Auto Increment for ID values</a:t>
            </a:r>
          </a:p>
          <a:p>
            <a:r>
              <a:rPr lang="en-US" sz="2400"/>
              <a:t>Better/More consistent field names</a:t>
            </a:r>
          </a:p>
          <a:p>
            <a:r>
              <a:rPr lang="en-US" sz="2400"/>
              <a:t>Larger – Wider range of popular movies</a:t>
            </a:r>
          </a:p>
          <a:p>
            <a:r>
              <a:rPr lang="en-US" sz="2400"/>
              <a:t>Actual recommendations</a:t>
            </a:r>
          </a:p>
          <a:p>
            <a:r>
              <a:rPr lang="en-US" sz="2400"/>
              <a:t>More Social Features</a:t>
            </a:r>
          </a:p>
          <a:p>
            <a:endParaRPr lang="en-US" sz="240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79523C5-987D-D8A6-3231-EBD29B41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0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194011-CBE3-7703-6E81-F500E6EF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2881484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sz="4800" b="1">
                <a:solidFill>
                  <a:schemeClr val="tx2"/>
                </a:solidFill>
                <a:latin typeface="Arial Rounded MT Bold"/>
                <a:ea typeface="新細明體"/>
              </a:rPr>
              <a:t>Questions?</a:t>
            </a:r>
            <a:endParaRPr lang="en-US" altLang="zh-TW" sz="4800" b="1" kern="1200">
              <a:solidFill>
                <a:schemeClr val="tx2"/>
              </a:solidFill>
              <a:latin typeface="Arial Rounded MT Bold"/>
              <a:ea typeface="新細明體"/>
            </a:endParaRPr>
          </a:p>
        </p:txBody>
      </p:sp>
      <p:pic>
        <p:nvPicPr>
          <p:cNvPr id="20" name="Graphic 5" descr="問題">
            <a:extLst>
              <a:ext uri="{FF2B5EF4-FFF2-40B4-BE49-F238E27FC236}">
                <a16:creationId xmlns:a16="http://schemas.microsoft.com/office/drawing/2014/main" id="{1BA4AB67-98E8-BD16-6CBA-254241A9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1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03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056252-3C57-64AE-9355-3158C231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098" y="5298768"/>
            <a:ext cx="7196379" cy="14432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zh-TW" sz="4000" b="1" kern="1200">
                <a:solidFill>
                  <a:schemeClr val="tx2"/>
                </a:solidFill>
                <a:effectLst/>
                <a:latin typeface="Arial Rounded MT Bold"/>
                <a:ea typeface="新細明體"/>
              </a:rPr>
              <a:t>Thank you for your attention!</a:t>
            </a:r>
            <a:r>
              <a:rPr lang="en-US" altLang="zh-TW" sz="4000" b="1">
                <a:solidFill>
                  <a:schemeClr val="tx2"/>
                </a:solidFill>
                <a:latin typeface="Arial Rounded MT Bold"/>
                <a:ea typeface="新細明體"/>
              </a:rPr>
              <a:t> </a:t>
            </a:r>
            <a:br>
              <a:rPr lang="en-US" altLang="zh-TW" sz="4000" b="1">
                <a:latin typeface="Arial Rounded MT Bold"/>
                <a:ea typeface="新細明體"/>
              </a:rPr>
            </a:br>
            <a:r>
              <a:rPr lang="en-US" altLang="zh-TW" sz="4000" b="1">
                <a:solidFill>
                  <a:schemeClr val="tx2"/>
                </a:solidFill>
                <a:latin typeface="Arial Rounded MT Bold"/>
                <a:ea typeface="新細明體"/>
                <a:cs typeface="Calibri Light"/>
              </a:rPr>
              <a:t>                                   -- team 2b</a:t>
            </a:r>
            <a:endParaRPr lang="en-US" altLang="zh-TW" sz="4000" b="1" kern="1200">
              <a:solidFill>
                <a:schemeClr val="tx2"/>
              </a:solidFill>
              <a:latin typeface="Arial Rounded MT Bold"/>
              <a:ea typeface="新細明體"/>
              <a:cs typeface="Calibri Light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50D8C1F-BE87-DD41-A801-46EC3354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19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62367-D474-547E-4259-540BD8C3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TW" sz="5000" b="1">
                <a:cs typeface="Aharoni" panose="02010803020104030203" pitchFamily="2" charset="-79"/>
              </a:rPr>
              <a:t>Purpose</a:t>
            </a:r>
            <a:br>
              <a:rPr lang="zh-TW" altLang="en-US" sz="5400" b="1"/>
            </a:br>
            <a:r>
              <a:rPr lang="en-US" altLang="zh-TW" sz="5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5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126020F-260D-59DD-FC5A-DD4DEC57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649" y="855425"/>
            <a:ext cx="6224335" cy="543153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/>
              <a:t>Our database collects data of recent 10 years popular movies.</a:t>
            </a:r>
          </a:p>
          <a:p>
            <a:pPr>
              <a:lnSpc>
                <a:spcPct val="150000"/>
              </a:lnSpc>
            </a:pPr>
            <a:r>
              <a:rPr lang="en-US" altLang="zh-TW" sz="2200"/>
              <a:t>Client can get details of sales performance of movie theatres.</a:t>
            </a:r>
          </a:p>
          <a:p>
            <a:pPr>
              <a:lnSpc>
                <a:spcPct val="150000"/>
              </a:lnSpc>
            </a:pPr>
            <a:r>
              <a:rPr lang="en-US" altLang="zh-TW" sz="2200"/>
              <a:t>Through out rating information, user can easily find the movie with good reputation.</a:t>
            </a:r>
          </a:p>
          <a:p>
            <a:pPr>
              <a:lnSpc>
                <a:spcPct val="150000"/>
              </a:lnSpc>
            </a:pPr>
            <a:r>
              <a:rPr lang="en-US" altLang="zh-TW" sz="2200"/>
              <a:t>Movie enterprise can use this database to do business analysis and marketing strategies.</a:t>
            </a:r>
          </a:p>
          <a:p>
            <a:endParaRPr lang="en-US" altLang="zh-TW" sz="2200"/>
          </a:p>
          <a:p>
            <a:endParaRPr lang="en-US" altLang="zh-TW" sz="22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44951F-6618-81B5-C5DA-1B021BDB7C6D}"/>
              </a:ext>
            </a:extLst>
          </p:cNvPr>
          <p:cNvSpPr txBox="1">
            <a:spLocks/>
          </p:cNvSpPr>
          <p:nvPr/>
        </p:nvSpPr>
        <p:spPr>
          <a:xfrm>
            <a:off x="448192" y="1622456"/>
            <a:ext cx="10515600" cy="487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4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62367-D474-547E-4259-540BD8C3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563" y="1935951"/>
            <a:ext cx="2639338" cy="280821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  <a:b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1400" b="1">
                <a:solidFill>
                  <a:schemeClr val="bg1"/>
                </a:solidFill>
              </a:rPr>
              <a:t>Entity–relationship model</a:t>
            </a:r>
            <a:br>
              <a:rPr lang="en-US" altLang="zh-TW" sz="1400" b="1"/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500E18-EC39-FC8F-0F3E-91C73B539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73" y="258689"/>
            <a:ext cx="7926037" cy="66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8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8CD433-A15C-080E-35E9-BDEEF9B5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3613491"/>
            <a:ext cx="4805996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TW" kern="1200">
                <a:solidFill>
                  <a:schemeClr val="tx2"/>
                </a:solidFill>
                <a:latin typeface="Arial Rounded MT Bold"/>
                <a:ea typeface="新細明體"/>
              </a:rPr>
              <a:t>Database Implementation</a:t>
            </a:r>
            <a:r>
              <a:rPr lang="en-US" altLang="zh-TW">
                <a:solidFill>
                  <a:schemeClr val="tx2"/>
                </a:solidFill>
                <a:ea typeface="新細明體"/>
              </a:rPr>
              <a:t> </a:t>
            </a:r>
            <a:endParaRPr lang="en-US">
              <a:solidFill>
                <a:schemeClr val="tx2"/>
              </a:solidFill>
              <a:cs typeface="+mj-cs"/>
            </a:endParaRPr>
          </a:p>
        </p:txBody>
      </p:sp>
      <p:pic>
        <p:nvPicPr>
          <p:cNvPr id="6" name="Graphic 5" descr="資料庫">
            <a:extLst>
              <a:ext uri="{FF2B5EF4-FFF2-40B4-BE49-F238E27FC236}">
                <a16:creationId xmlns:a16="http://schemas.microsoft.com/office/drawing/2014/main" id="{329CD0A0-AFA9-52A8-9533-A33822B0C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2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C35B448-DDCA-0E14-C20D-805348EBE6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9574" y="1109615"/>
            <a:ext cx="8674849" cy="1771624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4" y="235059"/>
            <a:ext cx="867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1: 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helps user to find out the movie(s) directed by Joss </a:t>
            </a:r>
            <a:r>
              <a:rPr lang="en-US" altLang="zh-TW" sz="1800" b="0" i="0" u="none" strike="noStrike" baseline="0" err="1">
                <a:latin typeface="Calibri" panose="020F0502020204030204" pitchFamily="34" charset="0"/>
              </a:rPr>
              <a:t>Whedon</a:t>
            </a:r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. 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84A26F-C4CE-4854-44D9-AECD8F898505}"/>
              </a:ext>
            </a:extLst>
          </p:cNvPr>
          <p:cNvSpPr txBox="1"/>
          <p:nvPr/>
        </p:nvSpPr>
        <p:spPr>
          <a:xfrm>
            <a:off x="751244" y="3163417"/>
            <a:ext cx="8495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2: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helps user to find all the movies with more than one director.</a:t>
            </a:r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BE91F3-D551-D226-58E0-4F5BD1418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83" y="3999874"/>
            <a:ext cx="8862712" cy="19780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6AEF3DE-45B4-AE3A-5B9B-0D71C610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06" y="1109615"/>
            <a:ext cx="2416997" cy="71782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0369AA1-6D65-B07E-5F07-9BB6ECEA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153" y="3999874"/>
            <a:ext cx="2228850" cy="10057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10427516" y="813732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0A5A45-57A8-1219-E7CF-5258B8D9754A}"/>
              </a:ext>
            </a:extLst>
          </p:cNvPr>
          <p:cNvSpPr txBox="1"/>
          <p:nvPr/>
        </p:nvSpPr>
        <p:spPr>
          <a:xfrm>
            <a:off x="10427516" y="3628158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2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5" y="235059"/>
            <a:ext cx="739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3: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helps user to find out the top three longest movies in terms of time. 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84A26F-C4CE-4854-44D9-AECD8F898505}"/>
              </a:ext>
            </a:extLst>
          </p:cNvPr>
          <p:cNvSpPr txBox="1"/>
          <p:nvPr/>
        </p:nvSpPr>
        <p:spPr>
          <a:xfrm>
            <a:off x="692522" y="3217585"/>
            <a:ext cx="7721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4: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displays the movies that were played in the VIP rooms in theatre during year 2019..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10131134" y="1004844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0A5A45-57A8-1219-E7CF-5258B8D9754A}"/>
              </a:ext>
            </a:extLst>
          </p:cNvPr>
          <p:cNvSpPr txBox="1"/>
          <p:nvPr/>
        </p:nvSpPr>
        <p:spPr>
          <a:xfrm>
            <a:off x="9981425" y="4037618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D1C09E-2530-EE7B-310E-AE20149F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3" y="1434314"/>
            <a:ext cx="6388995" cy="1350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E0650D-9AC4-FA16-6802-33F32CC5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688" y="1435388"/>
            <a:ext cx="3142501" cy="12003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07665D-AC04-AD65-02F1-C227B559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09" y="4401731"/>
            <a:ext cx="6698179" cy="20906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C39F2BC-CAD3-42C8-59C4-1B993461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635" y="4490447"/>
            <a:ext cx="3073320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1C960F8-CB87-F0AD-8175-20900E125372}"/>
              </a:ext>
            </a:extLst>
          </p:cNvPr>
          <p:cNvSpPr txBox="1"/>
          <p:nvPr/>
        </p:nvSpPr>
        <p:spPr>
          <a:xfrm>
            <a:off x="751245" y="235059"/>
            <a:ext cx="739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5: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displays movies whose showing dates are between 2019/11/15 and 2019/11/21. Also, it displays in which theatre the movies are shown. 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66F71B-A96A-A8CC-A2A1-D4ED384766C0}"/>
              </a:ext>
            </a:extLst>
          </p:cNvPr>
          <p:cNvSpPr txBox="1"/>
          <p:nvPr/>
        </p:nvSpPr>
        <p:spPr>
          <a:xfrm>
            <a:off x="9529894" y="1184075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0A5A45-57A8-1219-E7CF-5258B8D9754A}"/>
              </a:ext>
            </a:extLst>
          </p:cNvPr>
          <p:cNvSpPr txBox="1"/>
          <p:nvPr/>
        </p:nvSpPr>
        <p:spPr>
          <a:xfrm>
            <a:off x="9520413" y="3439837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Output: </a:t>
            </a:r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CEE535-04B1-A32D-9ED8-4C3380D5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5" y="1374176"/>
            <a:ext cx="7080020" cy="18930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BB6C90-98BE-E7D5-DE8A-5CEF2905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1579093"/>
            <a:ext cx="3976381" cy="13486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50E08F-A594-18FC-64E8-0C74BAA9BB0C}"/>
              </a:ext>
            </a:extLst>
          </p:cNvPr>
          <p:cNvSpPr txBox="1"/>
          <p:nvPr/>
        </p:nvSpPr>
        <p:spPr>
          <a:xfrm>
            <a:off x="751245" y="3429000"/>
            <a:ext cx="7080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Query 6:</a:t>
            </a:r>
          </a:p>
          <a:p>
            <a:pPr algn="l"/>
            <a:r>
              <a:rPr lang="en-US" altLang="zh-TW" sz="1800" b="0" i="0" u="none" strike="noStrike" baseline="0">
                <a:latin typeface="Calibri" panose="020F0502020204030204" pitchFamily="34" charset="0"/>
              </a:rPr>
              <a:t>This query shows the number of tickets sold and the total values of each showing sorted by the order of the descending total sales amount and showing id. </a:t>
            </a:r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95568FB-4425-AD6D-CED8-21644A3D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44" y="4629328"/>
            <a:ext cx="7080019" cy="189302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3070855-78E4-664F-6C62-EF2E48AE7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711" y="3930244"/>
            <a:ext cx="3917657" cy="2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1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12085a-04a1-4790-8b0f-37be452fdd03" xsi:nil="true"/>
    <lcf76f155ced4ddcb4097134ff3c332f xmlns="f70b6260-6aba-4886-a725-931ae2569cf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C21FFA035EA4EAA67749521FF7C26" ma:contentTypeVersion="13" ma:contentTypeDescription="Create a new document." ma:contentTypeScope="" ma:versionID="fa2fb142ea3003b4d3b89d6821c34e00">
  <xsd:schema xmlns:xsd="http://www.w3.org/2001/XMLSchema" xmlns:xs="http://www.w3.org/2001/XMLSchema" xmlns:p="http://schemas.microsoft.com/office/2006/metadata/properties" xmlns:ns2="f70b6260-6aba-4886-a725-931ae2569cf7" xmlns:ns3="7412085a-04a1-4790-8b0f-37be452fdd03" targetNamespace="http://schemas.microsoft.com/office/2006/metadata/properties" ma:root="true" ma:fieldsID="84695ca9bcafc8ea3653708d8bb4bf5c" ns2:_="" ns3:_="">
    <xsd:import namespace="f70b6260-6aba-4886-a725-931ae2569cf7"/>
    <xsd:import namespace="7412085a-04a1-4790-8b0f-37be452fdd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b6260-6aba-4886-a725-931ae2569c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cb9138-4e5c-4f96-9d77-c435c3151f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12085a-04a1-4790-8b0f-37be452fdd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450ebfe-e09a-4fae-8ba3-eb72e60d3f62}" ma:internalName="TaxCatchAll" ma:showField="CatchAllData" ma:web="7412085a-04a1-4790-8b0f-37be452fdd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091D91-2860-4939-BA78-30F89D52F567}">
  <ds:schemaRefs>
    <ds:schemaRef ds:uri="7412085a-04a1-4790-8b0f-37be452fdd03"/>
    <ds:schemaRef ds:uri="f70b6260-6aba-4886-a725-931ae2569cf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5AB244B-DB7C-4B49-BDBE-67B827B1A9D2}">
  <ds:schemaRefs>
    <ds:schemaRef ds:uri="7412085a-04a1-4790-8b0f-37be452fdd03"/>
    <ds:schemaRef ds:uri="f70b6260-6aba-4886-a725-931ae2569c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DF86F4-504B-46F5-8F23-FF32304206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Movie Theater Chain Ticketing and Social Media Platform  </vt:lpstr>
      <vt:lpstr>Outline </vt:lpstr>
      <vt:lpstr>Introduction  </vt:lpstr>
      <vt:lpstr>Purpose  </vt:lpstr>
      <vt:lpstr>ERD Entity–relationship model </vt:lpstr>
      <vt:lpstr>Database Implementation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  Application Instructions</vt:lpstr>
      <vt:lpstr>Step 1: create database</vt:lpstr>
      <vt:lpstr>PowerPoint Presentation</vt:lpstr>
      <vt:lpstr>Step 2: test queries</vt:lpstr>
      <vt:lpstr>Step 3: Java – QueryRunner (Option 1)</vt:lpstr>
      <vt:lpstr>PowerPoint Presentation</vt:lpstr>
      <vt:lpstr>PowerPoint Presentation</vt:lpstr>
      <vt:lpstr>Option 2: run in console (no pop-up window)</vt:lpstr>
      <vt:lpstr>PowerPoint Presentation</vt:lpstr>
      <vt:lpstr>DEMO  - Query Runner / Console Application</vt:lpstr>
      <vt:lpstr>PowerPoint Presentation</vt:lpstr>
      <vt:lpstr>Tableau Visualization </vt:lpstr>
      <vt:lpstr> Sum of Ticket Sales Organized by User  </vt:lpstr>
      <vt:lpstr>Movies Organized by Tickets Sold and Runtime   </vt:lpstr>
      <vt:lpstr>FUTURE IMPROVEMENTS</vt:lpstr>
      <vt:lpstr>Questions?</vt:lpstr>
      <vt:lpstr>Thank you for your attention!                                     -- team 2b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Hsu</dc:creator>
  <cp:revision>41</cp:revision>
  <dcterms:created xsi:type="dcterms:W3CDTF">2022-05-20T05:40:40Z</dcterms:created>
  <dcterms:modified xsi:type="dcterms:W3CDTF">2022-06-03T06:13:55Z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0x0101007E1C21FFA035EA4EAA67749521FF7C26</vt:lpwstr>
  </property>
  <property fmtid="{D5CDD505-2E9C-101B-9397-08002B2CF9AE}" pid="3" name="MediaServiceImageTags">
    <vt:lpwstr/>
  </property>
</Properties>
</file>